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23"/>
    <p:restoredTop sz="85202"/>
  </p:normalViewPr>
  <p:slideViewPr>
    <p:cSldViewPr snapToGrid="0" snapToObjects="1">
      <p:cViewPr varScale="1">
        <p:scale>
          <a:sx n="93" d="100"/>
          <a:sy n="93" d="100"/>
        </p:scale>
        <p:origin x="1616" y="2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Model accuracy</c:v>
                </c:pt>
              </c:strCache>
            </c:strRef>
          </c:tx>
          <c:spPr>
            <a:solidFill>
              <a:schemeClr val="accent1"/>
            </a:solidFill>
            <a:ln>
              <a:noFill/>
            </a:ln>
            <a:effectLst/>
          </c:spPr>
          <c:invertIfNegative val="0"/>
          <c:cat>
            <c:strRef>
              <c:f>Sheet1!$A$2:$A$5</c:f>
              <c:strCache>
                <c:ptCount val="4"/>
                <c:pt idx="0">
                  <c:v>logistic regression</c:v>
                </c:pt>
                <c:pt idx="1">
                  <c:v>support vector machine</c:v>
                </c:pt>
                <c:pt idx="2">
                  <c:v>tree classifier</c:v>
                </c:pt>
                <c:pt idx="3">
                  <c:v>k nearest neighbors</c:v>
                </c:pt>
              </c:strCache>
            </c:strRef>
          </c:cat>
          <c:val>
            <c:numRef>
              <c:f>Sheet1!$B$2:$B$5</c:f>
              <c:numCache>
                <c:formatCode>General</c:formatCode>
                <c:ptCount val="4"/>
                <c:pt idx="0">
                  <c:v>0.84642857142857097</c:v>
                </c:pt>
                <c:pt idx="1">
                  <c:v>0.84821428571428503</c:v>
                </c:pt>
                <c:pt idx="2">
                  <c:v>0.87678571428571395</c:v>
                </c:pt>
                <c:pt idx="3">
                  <c:v>0.84821428571428503</c:v>
                </c:pt>
              </c:numCache>
            </c:numRef>
          </c:val>
          <c:extLst>
            <c:ext xmlns:c16="http://schemas.microsoft.com/office/drawing/2014/chart" uri="{C3380CC4-5D6E-409C-BE32-E72D297353CC}">
              <c16:uniqueId val="{00000000-85B6-4569-BA5F-FF81FFE1EDE5}"/>
            </c:ext>
          </c:extLst>
        </c:ser>
        <c:dLbls>
          <c:showLegendKey val="0"/>
          <c:showVal val="0"/>
          <c:showCatName val="0"/>
          <c:showSerName val="0"/>
          <c:showPercent val="0"/>
          <c:showBubbleSize val="0"/>
        </c:dLbls>
        <c:gapWidth val="182"/>
        <c:axId val="2094400336"/>
        <c:axId val="2094397936"/>
      </c:barChart>
      <c:catAx>
        <c:axId val="20944003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4397936"/>
        <c:crosses val="autoZero"/>
        <c:auto val="1"/>
        <c:lblAlgn val="ctr"/>
        <c:lblOffset val="100"/>
        <c:noMultiLvlLbl val="0"/>
      </c:catAx>
      <c:valAx>
        <c:axId val="20943979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4400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5.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FB8401-F4F4-463F-9CAD-F633AD2CF38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A56F17F-AD37-4690-A89C-E08004580A5C}">
      <dgm:prSet/>
      <dgm:spPr/>
      <dgm:t>
        <a:bodyPr/>
        <a:lstStyle/>
        <a:p>
          <a:pPr>
            <a:defRPr cap="all"/>
          </a:pPr>
          <a:r>
            <a:rPr lang="en-US"/>
            <a:t>Executive Summary</a:t>
          </a:r>
        </a:p>
      </dgm:t>
    </dgm:pt>
    <dgm:pt modelId="{0FF54A22-293D-4C18-9E5A-10649CDF26F3}" type="parTrans" cxnId="{E31B3415-EE99-465D-9D8A-46B0A1047770}">
      <dgm:prSet/>
      <dgm:spPr/>
      <dgm:t>
        <a:bodyPr/>
        <a:lstStyle/>
        <a:p>
          <a:endParaRPr lang="en-US"/>
        </a:p>
      </dgm:t>
    </dgm:pt>
    <dgm:pt modelId="{7DAB3F54-9B00-4059-AF7A-CDD931323479}" type="sibTrans" cxnId="{E31B3415-EE99-465D-9D8A-46B0A1047770}">
      <dgm:prSet/>
      <dgm:spPr/>
      <dgm:t>
        <a:bodyPr/>
        <a:lstStyle/>
        <a:p>
          <a:endParaRPr lang="en-US"/>
        </a:p>
      </dgm:t>
    </dgm:pt>
    <dgm:pt modelId="{4A10F3C9-BF1C-4B7D-81BE-7ACFD4D664EB}">
      <dgm:prSet/>
      <dgm:spPr/>
      <dgm:t>
        <a:bodyPr/>
        <a:lstStyle/>
        <a:p>
          <a:pPr>
            <a:defRPr cap="all"/>
          </a:pPr>
          <a:r>
            <a:rPr lang="en-US"/>
            <a:t>Introduction</a:t>
          </a:r>
        </a:p>
      </dgm:t>
    </dgm:pt>
    <dgm:pt modelId="{1FE694FD-FD4F-4442-AEB8-8459E83D36DE}" type="parTrans" cxnId="{BF00FA28-5499-4B78-9EC3-07EFC6AB4578}">
      <dgm:prSet/>
      <dgm:spPr/>
      <dgm:t>
        <a:bodyPr/>
        <a:lstStyle/>
        <a:p>
          <a:endParaRPr lang="en-US"/>
        </a:p>
      </dgm:t>
    </dgm:pt>
    <dgm:pt modelId="{5EA44224-F670-494C-B075-F911C1845C6A}" type="sibTrans" cxnId="{BF00FA28-5499-4B78-9EC3-07EFC6AB4578}">
      <dgm:prSet/>
      <dgm:spPr/>
      <dgm:t>
        <a:bodyPr/>
        <a:lstStyle/>
        <a:p>
          <a:endParaRPr lang="en-US"/>
        </a:p>
      </dgm:t>
    </dgm:pt>
    <dgm:pt modelId="{6ACD5428-DBF2-43F3-AE7C-D057CEEEC9E4}">
      <dgm:prSet/>
      <dgm:spPr/>
      <dgm:t>
        <a:bodyPr/>
        <a:lstStyle/>
        <a:p>
          <a:pPr>
            <a:defRPr cap="all"/>
          </a:pPr>
          <a:r>
            <a:rPr lang="en-US"/>
            <a:t>Methodology</a:t>
          </a:r>
        </a:p>
      </dgm:t>
    </dgm:pt>
    <dgm:pt modelId="{F38EBCF6-2EDE-43A0-B6D2-543F3A3FC6FD}" type="parTrans" cxnId="{4F3F63D9-1FCF-4FBA-8EDE-C628043009F9}">
      <dgm:prSet/>
      <dgm:spPr/>
      <dgm:t>
        <a:bodyPr/>
        <a:lstStyle/>
        <a:p>
          <a:endParaRPr lang="en-US"/>
        </a:p>
      </dgm:t>
    </dgm:pt>
    <dgm:pt modelId="{BD8730A6-52FB-4F13-879C-7A6302BCA4FD}" type="sibTrans" cxnId="{4F3F63D9-1FCF-4FBA-8EDE-C628043009F9}">
      <dgm:prSet/>
      <dgm:spPr/>
      <dgm:t>
        <a:bodyPr/>
        <a:lstStyle/>
        <a:p>
          <a:endParaRPr lang="en-US"/>
        </a:p>
      </dgm:t>
    </dgm:pt>
    <dgm:pt modelId="{93F40E80-9B53-4C39-B7BC-D65F6CFB7004}">
      <dgm:prSet/>
      <dgm:spPr/>
      <dgm:t>
        <a:bodyPr/>
        <a:lstStyle/>
        <a:p>
          <a:pPr>
            <a:defRPr cap="all"/>
          </a:pPr>
          <a:r>
            <a:rPr lang="en-US"/>
            <a:t>Results</a:t>
          </a:r>
        </a:p>
      </dgm:t>
    </dgm:pt>
    <dgm:pt modelId="{7827F36D-0BF3-4305-9A8D-DD566C590DD0}" type="parTrans" cxnId="{77557942-74A0-42CC-A958-44BBAE96EC70}">
      <dgm:prSet/>
      <dgm:spPr/>
      <dgm:t>
        <a:bodyPr/>
        <a:lstStyle/>
        <a:p>
          <a:endParaRPr lang="en-US"/>
        </a:p>
      </dgm:t>
    </dgm:pt>
    <dgm:pt modelId="{2441647F-7AE7-49FD-99F9-D71D52D2FFB9}" type="sibTrans" cxnId="{77557942-74A0-42CC-A958-44BBAE96EC70}">
      <dgm:prSet/>
      <dgm:spPr/>
      <dgm:t>
        <a:bodyPr/>
        <a:lstStyle/>
        <a:p>
          <a:endParaRPr lang="en-US"/>
        </a:p>
      </dgm:t>
    </dgm:pt>
    <dgm:pt modelId="{47A16C9C-E7AD-4EE0-B255-7E32D3EF11AD}">
      <dgm:prSet/>
      <dgm:spPr/>
      <dgm:t>
        <a:bodyPr/>
        <a:lstStyle/>
        <a:p>
          <a:pPr>
            <a:defRPr cap="all"/>
          </a:pPr>
          <a:r>
            <a:rPr lang="en-US"/>
            <a:t>Conclusion</a:t>
          </a:r>
        </a:p>
      </dgm:t>
    </dgm:pt>
    <dgm:pt modelId="{C7EE5045-F100-488A-8615-D194F7270090}" type="parTrans" cxnId="{673CA436-0511-4D4C-832F-006F723A2079}">
      <dgm:prSet/>
      <dgm:spPr/>
      <dgm:t>
        <a:bodyPr/>
        <a:lstStyle/>
        <a:p>
          <a:endParaRPr lang="en-US"/>
        </a:p>
      </dgm:t>
    </dgm:pt>
    <dgm:pt modelId="{22B06C2B-5F2C-4037-B10A-703DAD92AADA}" type="sibTrans" cxnId="{673CA436-0511-4D4C-832F-006F723A2079}">
      <dgm:prSet/>
      <dgm:spPr/>
      <dgm:t>
        <a:bodyPr/>
        <a:lstStyle/>
        <a:p>
          <a:endParaRPr lang="en-US"/>
        </a:p>
      </dgm:t>
    </dgm:pt>
    <dgm:pt modelId="{8D01FBD9-8462-44A5-803D-6A8415BD4FBE}">
      <dgm:prSet/>
      <dgm:spPr/>
      <dgm:t>
        <a:bodyPr/>
        <a:lstStyle/>
        <a:p>
          <a:pPr>
            <a:defRPr cap="all"/>
          </a:pPr>
          <a:r>
            <a:rPr lang="en-US"/>
            <a:t>Appendix</a:t>
          </a:r>
        </a:p>
      </dgm:t>
    </dgm:pt>
    <dgm:pt modelId="{805E2900-4B60-45AD-AA10-683017AD12D0}" type="parTrans" cxnId="{446810C1-F754-4305-91C4-25DF24BC867E}">
      <dgm:prSet/>
      <dgm:spPr/>
      <dgm:t>
        <a:bodyPr/>
        <a:lstStyle/>
        <a:p>
          <a:endParaRPr lang="en-US"/>
        </a:p>
      </dgm:t>
    </dgm:pt>
    <dgm:pt modelId="{C616C0FD-DF0A-4AE2-98B1-463EFF176F2B}" type="sibTrans" cxnId="{446810C1-F754-4305-91C4-25DF24BC867E}">
      <dgm:prSet/>
      <dgm:spPr/>
      <dgm:t>
        <a:bodyPr/>
        <a:lstStyle/>
        <a:p>
          <a:endParaRPr lang="en-US"/>
        </a:p>
      </dgm:t>
    </dgm:pt>
    <dgm:pt modelId="{168E476F-D825-49D1-83C5-31EC00F36391}" type="pres">
      <dgm:prSet presAssocID="{16FB8401-F4F4-463F-9CAD-F633AD2CF38C}" presName="root" presStyleCnt="0">
        <dgm:presLayoutVars>
          <dgm:dir/>
          <dgm:resizeHandles val="exact"/>
        </dgm:presLayoutVars>
      </dgm:prSet>
      <dgm:spPr/>
    </dgm:pt>
    <dgm:pt modelId="{039BFAB7-C341-4E1F-937F-E254002AA254}" type="pres">
      <dgm:prSet presAssocID="{2A56F17F-AD37-4690-A89C-E08004580A5C}" presName="compNode" presStyleCnt="0"/>
      <dgm:spPr/>
    </dgm:pt>
    <dgm:pt modelId="{033C2798-4F84-48C6-AD22-7CBEB8DBFB08}" type="pres">
      <dgm:prSet presAssocID="{2A56F17F-AD37-4690-A89C-E08004580A5C}" presName="iconBgRect" presStyleLbl="bgShp" presStyleIdx="0" presStyleCnt="6"/>
      <dgm:spPr/>
    </dgm:pt>
    <dgm:pt modelId="{31851DCB-8494-4502-8AD4-80756C5A1673}" type="pres">
      <dgm:prSet presAssocID="{2A56F17F-AD37-4690-A89C-E08004580A5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FFDD2DEE-B60B-49E2-BDB2-0F20AB03B90C}" type="pres">
      <dgm:prSet presAssocID="{2A56F17F-AD37-4690-A89C-E08004580A5C}" presName="spaceRect" presStyleCnt="0"/>
      <dgm:spPr/>
    </dgm:pt>
    <dgm:pt modelId="{73B43FD5-2B47-43A0-A417-DBA8B12CC818}" type="pres">
      <dgm:prSet presAssocID="{2A56F17F-AD37-4690-A89C-E08004580A5C}" presName="textRect" presStyleLbl="revTx" presStyleIdx="0" presStyleCnt="6">
        <dgm:presLayoutVars>
          <dgm:chMax val="1"/>
          <dgm:chPref val="1"/>
        </dgm:presLayoutVars>
      </dgm:prSet>
      <dgm:spPr/>
    </dgm:pt>
    <dgm:pt modelId="{DC307479-D254-477F-826A-3CC8237901B9}" type="pres">
      <dgm:prSet presAssocID="{7DAB3F54-9B00-4059-AF7A-CDD931323479}" presName="sibTrans" presStyleCnt="0"/>
      <dgm:spPr/>
    </dgm:pt>
    <dgm:pt modelId="{ACE1093E-8639-45D9-A72A-10F0E0A045F7}" type="pres">
      <dgm:prSet presAssocID="{4A10F3C9-BF1C-4B7D-81BE-7ACFD4D664EB}" presName="compNode" presStyleCnt="0"/>
      <dgm:spPr/>
    </dgm:pt>
    <dgm:pt modelId="{A827A730-097C-4228-BE81-930DEE623F2B}" type="pres">
      <dgm:prSet presAssocID="{4A10F3C9-BF1C-4B7D-81BE-7ACFD4D664EB}" presName="iconBgRect" presStyleLbl="bgShp" presStyleIdx="1" presStyleCnt="6"/>
      <dgm:spPr/>
    </dgm:pt>
    <dgm:pt modelId="{7E1DFD82-00BA-40F5-BE17-4ACFD179861C}" type="pres">
      <dgm:prSet presAssocID="{4A10F3C9-BF1C-4B7D-81BE-7ACFD4D664E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B29003BB-A672-49F0-8C05-8E0D93D5EA70}" type="pres">
      <dgm:prSet presAssocID="{4A10F3C9-BF1C-4B7D-81BE-7ACFD4D664EB}" presName="spaceRect" presStyleCnt="0"/>
      <dgm:spPr/>
    </dgm:pt>
    <dgm:pt modelId="{F478AB49-8375-43E0-8764-82AD9CEC66BA}" type="pres">
      <dgm:prSet presAssocID="{4A10F3C9-BF1C-4B7D-81BE-7ACFD4D664EB}" presName="textRect" presStyleLbl="revTx" presStyleIdx="1" presStyleCnt="6">
        <dgm:presLayoutVars>
          <dgm:chMax val="1"/>
          <dgm:chPref val="1"/>
        </dgm:presLayoutVars>
      </dgm:prSet>
      <dgm:spPr/>
    </dgm:pt>
    <dgm:pt modelId="{27FB7D34-E47B-4974-BB9F-981DBBF61B35}" type="pres">
      <dgm:prSet presAssocID="{5EA44224-F670-494C-B075-F911C1845C6A}" presName="sibTrans" presStyleCnt="0"/>
      <dgm:spPr/>
    </dgm:pt>
    <dgm:pt modelId="{0DA43174-8A0A-4269-8F91-3B177B82E46F}" type="pres">
      <dgm:prSet presAssocID="{6ACD5428-DBF2-43F3-AE7C-D057CEEEC9E4}" presName="compNode" presStyleCnt="0"/>
      <dgm:spPr/>
    </dgm:pt>
    <dgm:pt modelId="{0153D38F-8F04-457C-87F4-876F9875EDBC}" type="pres">
      <dgm:prSet presAssocID="{6ACD5428-DBF2-43F3-AE7C-D057CEEEC9E4}" presName="iconBgRect" presStyleLbl="bgShp" presStyleIdx="2" presStyleCnt="6"/>
      <dgm:spPr/>
    </dgm:pt>
    <dgm:pt modelId="{A580CDED-3DE7-40A9-AEFC-0BA2F004498C}" type="pres">
      <dgm:prSet presAssocID="{6ACD5428-DBF2-43F3-AE7C-D057CEEEC9E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ment"/>
        </a:ext>
      </dgm:extLst>
    </dgm:pt>
    <dgm:pt modelId="{2AE261C0-CB2B-4DE5-A87A-4C06F6115DCF}" type="pres">
      <dgm:prSet presAssocID="{6ACD5428-DBF2-43F3-AE7C-D057CEEEC9E4}" presName="spaceRect" presStyleCnt="0"/>
      <dgm:spPr/>
    </dgm:pt>
    <dgm:pt modelId="{DDAD0C51-8627-4834-A11C-BD0CEA7708B1}" type="pres">
      <dgm:prSet presAssocID="{6ACD5428-DBF2-43F3-AE7C-D057CEEEC9E4}" presName="textRect" presStyleLbl="revTx" presStyleIdx="2" presStyleCnt="6">
        <dgm:presLayoutVars>
          <dgm:chMax val="1"/>
          <dgm:chPref val="1"/>
        </dgm:presLayoutVars>
      </dgm:prSet>
      <dgm:spPr/>
    </dgm:pt>
    <dgm:pt modelId="{04A5391F-C1F8-4ED3-9B7B-438C58F633AC}" type="pres">
      <dgm:prSet presAssocID="{BD8730A6-52FB-4F13-879C-7A6302BCA4FD}" presName="sibTrans" presStyleCnt="0"/>
      <dgm:spPr/>
    </dgm:pt>
    <dgm:pt modelId="{F11E4058-F620-4B02-BC0F-D9C4FFEE1170}" type="pres">
      <dgm:prSet presAssocID="{93F40E80-9B53-4C39-B7BC-D65F6CFB7004}" presName="compNode" presStyleCnt="0"/>
      <dgm:spPr/>
    </dgm:pt>
    <dgm:pt modelId="{82192643-C6DD-4526-A561-E93E96A6EB8D}" type="pres">
      <dgm:prSet presAssocID="{93F40E80-9B53-4C39-B7BC-D65F6CFB7004}" presName="iconBgRect" presStyleLbl="bgShp" presStyleIdx="3" presStyleCnt="6"/>
      <dgm:spPr/>
    </dgm:pt>
    <dgm:pt modelId="{BFA4C1F7-D3DC-4E74-B0A1-3B0D0379CE4E}" type="pres">
      <dgm:prSet presAssocID="{93F40E80-9B53-4C39-B7BC-D65F6CFB700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4746668B-6931-4964-9CD6-F2374E821818}" type="pres">
      <dgm:prSet presAssocID="{93F40E80-9B53-4C39-B7BC-D65F6CFB7004}" presName="spaceRect" presStyleCnt="0"/>
      <dgm:spPr/>
    </dgm:pt>
    <dgm:pt modelId="{C18C0446-81B2-435A-B671-CE762987F6EF}" type="pres">
      <dgm:prSet presAssocID="{93F40E80-9B53-4C39-B7BC-D65F6CFB7004}" presName="textRect" presStyleLbl="revTx" presStyleIdx="3" presStyleCnt="6">
        <dgm:presLayoutVars>
          <dgm:chMax val="1"/>
          <dgm:chPref val="1"/>
        </dgm:presLayoutVars>
      </dgm:prSet>
      <dgm:spPr/>
    </dgm:pt>
    <dgm:pt modelId="{3AFCB4B8-EDF5-4B82-95D5-4B128E1926D7}" type="pres">
      <dgm:prSet presAssocID="{2441647F-7AE7-49FD-99F9-D71D52D2FFB9}" presName="sibTrans" presStyleCnt="0"/>
      <dgm:spPr/>
    </dgm:pt>
    <dgm:pt modelId="{91D3DE53-BEAC-41B4-9703-1E32B773AC93}" type="pres">
      <dgm:prSet presAssocID="{47A16C9C-E7AD-4EE0-B255-7E32D3EF11AD}" presName="compNode" presStyleCnt="0"/>
      <dgm:spPr/>
    </dgm:pt>
    <dgm:pt modelId="{78E2BF0C-1490-40C8-BE53-16FABC0AAAAD}" type="pres">
      <dgm:prSet presAssocID="{47A16C9C-E7AD-4EE0-B255-7E32D3EF11AD}" presName="iconBgRect" presStyleLbl="bgShp" presStyleIdx="4" presStyleCnt="6"/>
      <dgm:spPr/>
    </dgm:pt>
    <dgm:pt modelId="{21781384-46CD-4D7B-B18C-783DE4710BD4}" type="pres">
      <dgm:prSet presAssocID="{47A16C9C-E7AD-4EE0-B255-7E32D3EF11A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93A4F43E-489D-4272-8129-30479F32CB27}" type="pres">
      <dgm:prSet presAssocID="{47A16C9C-E7AD-4EE0-B255-7E32D3EF11AD}" presName="spaceRect" presStyleCnt="0"/>
      <dgm:spPr/>
    </dgm:pt>
    <dgm:pt modelId="{2EF0745E-3533-4068-B8A8-C3F7C255C497}" type="pres">
      <dgm:prSet presAssocID="{47A16C9C-E7AD-4EE0-B255-7E32D3EF11AD}" presName="textRect" presStyleLbl="revTx" presStyleIdx="4" presStyleCnt="6">
        <dgm:presLayoutVars>
          <dgm:chMax val="1"/>
          <dgm:chPref val="1"/>
        </dgm:presLayoutVars>
      </dgm:prSet>
      <dgm:spPr/>
    </dgm:pt>
    <dgm:pt modelId="{0B8C6E17-51F9-400F-9901-4173C09C997E}" type="pres">
      <dgm:prSet presAssocID="{22B06C2B-5F2C-4037-B10A-703DAD92AADA}" presName="sibTrans" presStyleCnt="0"/>
      <dgm:spPr/>
    </dgm:pt>
    <dgm:pt modelId="{CE1E6D4E-8A40-4956-983C-CB4DA5ABA00E}" type="pres">
      <dgm:prSet presAssocID="{8D01FBD9-8462-44A5-803D-6A8415BD4FBE}" presName="compNode" presStyleCnt="0"/>
      <dgm:spPr/>
    </dgm:pt>
    <dgm:pt modelId="{BB7922BC-2324-4872-A3C6-298B99A80B67}" type="pres">
      <dgm:prSet presAssocID="{8D01FBD9-8462-44A5-803D-6A8415BD4FBE}" presName="iconBgRect" presStyleLbl="bgShp" presStyleIdx="5" presStyleCnt="6"/>
      <dgm:spPr/>
    </dgm:pt>
    <dgm:pt modelId="{8437EABE-F5B5-4190-AE2F-75D476CE469D}" type="pres">
      <dgm:prSet presAssocID="{8D01FBD9-8462-44A5-803D-6A8415BD4FB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8C46B5AE-25D4-447C-98C8-6640B1B3C92E}" type="pres">
      <dgm:prSet presAssocID="{8D01FBD9-8462-44A5-803D-6A8415BD4FBE}" presName="spaceRect" presStyleCnt="0"/>
      <dgm:spPr/>
    </dgm:pt>
    <dgm:pt modelId="{9016F13A-6C8B-4B52-94D5-DF86A0458297}" type="pres">
      <dgm:prSet presAssocID="{8D01FBD9-8462-44A5-803D-6A8415BD4FBE}" presName="textRect" presStyleLbl="revTx" presStyleIdx="5" presStyleCnt="6">
        <dgm:presLayoutVars>
          <dgm:chMax val="1"/>
          <dgm:chPref val="1"/>
        </dgm:presLayoutVars>
      </dgm:prSet>
      <dgm:spPr/>
    </dgm:pt>
  </dgm:ptLst>
  <dgm:cxnLst>
    <dgm:cxn modelId="{F5470A10-F129-49B0-96C7-EB84FD703F8A}" type="presOf" srcId="{2A56F17F-AD37-4690-A89C-E08004580A5C}" destId="{73B43FD5-2B47-43A0-A417-DBA8B12CC818}" srcOrd="0" destOrd="0" presId="urn:microsoft.com/office/officeart/2018/5/layout/IconCircleLabelList"/>
    <dgm:cxn modelId="{E31B3415-EE99-465D-9D8A-46B0A1047770}" srcId="{16FB8401-F4F4-463F-9CAD-F633AD2CF38C}" destId="{2A56F17F-AD37-4690-A89C-E08004580A5C}" srcOrd="0" destOrd="0" parTransId="{0FF54A22-293D-4C18-9E5A-10649CDF26F3}" sibTransId="{7DAB3F54-9B00-4059-AF7A-CDD931323479}"/>
    <dgm:cxn modelId="{B933831D-3D97-47B7-9F82-958A8DE0B8C3}" type="presOf" srcId="{93F40E80-9B53-4C39-B7BC-D65F6CFB7004}" destId="{C18C0446-81B2-435A-B671-CE762987F6EF}" srcOrd="0" destOrd="0" presId="urn:microsoft.com/office/officeart/2018/5/layout/IconCircleLabelList"/>
    <dgm:cxn modelId="{BF00FA28-5499-4B78-9EC3-07EFC6AB4578}" srcId="{16FB8401-F4F4-463F-9CAD-F633AD2CF38C}" destId="{4A10F3C9-BF1C-4B7D-81BE-7ACFD4D664EB}" srcOrd="1" destOrd="0" parTransId="{1FE694FD-FD4F-4442-AEB8-8459E83D36DE}" sibTransId="{5EA44224-F670-494C-B075-F911C1845C6A}"/>
    <dgm:cxn modelId="{2E90BD34-16DA-4AE1-848C-09D3FE44FCFF}" type="presOf" srcId="{47A16C9C-E7AD-4EE0-B255-7E32D3EF11AD}" destId="{2EF0745E-3533-4068-B8A8-C3F7C255C497}" srcOrd="0" destOrd="0" presId="urn:microsoft.com/office/officeart/2018/5/layout/IconCircleLabelList"/>
    <dgm:cxn modelId="{673CA436-0511-4D4C-832F-006F723A2079}" srcId="{16FB8401-F4F4-463F-9CAD-F633AD2CF38C}" destId="{47A16C9C-E7AD-4EE0-B255-7E32D3EF11AD}" srcOrd="4" destOrd="0" parTransId="{C7EE5045-F100-488A-8615-D194F7270090}" sibTransId="{22B06C2B-5F2C-4037-B10A-703DAD92AADA}"/>
    <dgm:cxn modelId="{77557942-74A0-42CC-A958-44BBAE96EC70}" srcId="{16FB8401-F4F4-463F-9CAD-F633AD2CF38C}" destId="{93F40E80-9B53-4C39-B7BC-D65F6CFB7004}" srcOrd="3" destOrd="0" parTransId="{7827F36D-0BF3-4305-9A8D-DD566C590DD0}" sibTransId="{2441647F-7AE7-49FD-99F9-D71D52D2FFB9}"/>
    <dgm:cxn modelId="{8E850667-529A-4150-B357-EFA44C8E950C}" type="presOf" srcId="{6ACD5428-DBF2-43F3-AE7C-D057CEEEC9E4}" destId="{DDAD0C51-8627-4834-A11C-BD0CEA7708B1}" srcOrd="0" destOrd="0" presId="urn:microsoft.com/office/officeart/2018/5/layout/IconCircleLabelList"/>
    <dgm:cxn modelId="{446810C1-F754-4305-91C4-25DF24BC867E}" srcId="{16FB8401-F4F4-463F-9CAD-F633AD2CF38C}" destId="{8D01FBD9-8462-44A5-803D-6A8415BD4FBE}" srcOrd="5" destOrd="0" parTransId="{805E2900-4B60-45AD-AA10-683017AD12D0}" sibTransId="{C616C0FD-DF0A-4AE2-98B1-463EFF176F2B}"/>
    <dgm:cxn modelId="{8AEB4FC9-71BA-49C7-9F34-DAFDB3947DDC}" type="presOf" srcId="{8D01FBD9-8462-44A5-803D-6A8415BD4FBE}" destId="{9016F13A-6C8B-4B52-94D5-DF86A0458297}" srcOrd="0" destOrd="0" presId="urn:microsoft.com/office/officeart/2018/5/layout/IconCircleLabelList"/>
    <dgm:cxn modelId="{4F3F63D9-1FCF-4FBA-8EDE-C628043009F9}" srcId="{16FB8401-F4F4-463F-9CAD-F633AD2CF38C}" destId="{6ACD5428-DBF2-43F3-AE7C-D057CEEEC9E4}" srcOrd="2" destOrd="0" parTransId="{F38EBCF6-2EDE-43A0-B6D2-543F3A3FC6FD}" sibTransId="{BD8730A6-52FB-4F13-879C-7A6302BCA4FD}"/>
    <dgm:cxn modelId="{845EAEF0-EDDD-46D8-98F6-3C208925EA70}" type="presOf" srcId="{16FB8401-F4F4-463F-9CAD-F633AD2CF38C}" destId="{168E476F-D825-49D1-83C5-31EC00F36391}" srcOrd="0" destOrd="0" presId="urn:microsoft.com/office/officeart/2018/5/layout/IconCircleLabelList"/>
    <dgm:cxn modelId="{35575BFE-6473-44B5-8628-F56EF17641BB}" type="presOf" srcId="{4A10F3C9-BF1C-4B7D-81BE-7ACFD4D664EB}" destId="{F478AB49-8375-43E0-8764-82AD9CEC66BA}" srcOrd="0" destOrd="0" presId="urn:microsoft.com/office/officeart/2018/5/layout/IconCircleLabelList"/>
    <dgm:cxn modelId="{334AC502-79DE-4F14-BA1C-EF536B656583}" type="presParOf" srcId="{168E476F-D825-49D1-83C5-31EC00F36391}" destId="{039BFAB7-C341-4E1F-937F-E254002AA254}" srcOrd="0" destOrd="0" presId="urn:microsoft.com/office/officeart/2018/5/layout/IconCircleLabelList"/>
    <dgm:cxn modelId="{7A02833A-CEEE-4710-8B2E-0C9BEDED42CE}" type="presParOf" srcId="{039BFAB7-C341-4E1F-937F-E254002AA254}" destId="{033C2798-4F84-48C6-AD22-7CBEB8DBFB08}" srcOrd="0" destOrd="0" presId="urn:microsoft.com/office/officeart/2018/5/layout/IconCircleLabelList"/>
    <dgm:cxn modelId="{E72B3600-3794-4829-9A19-F374A17437A5}" type="presParOf" srcId="{039BFAB7-C341-4E1F-937F-E254002AA254}" destId="{31851DCB-8494-4502-8AD4-80756C5A1673}" srcOrd="1" destOrd="0" presId="urn:microsoft.com/office/officeart/2018/5/layout/IconCircleLabelList"/>
    <dgm:cxn modelId="{AC7C2364-24B6-40EE-8ECC-4B79B9BC7705}" type="presParOf" srcId="{039BFAB7-C341-4E1F-937F-E254002AA254}" destId="{FFDD2DEE-B60B-49E2-BDB2-0F20AB03B90C}" srcOrd="2" destOrd="0" presId="urn:microsoft.com/office/officeart/2018/5/layout/IconCircleLabelList"/>
    <dgm:cxn modelId="{A4A42979-7F93-4D8D-BB30-B54E51487228}" type="presParOf" srcId="{039BFAB7-C341-4E1F-937F-E254002AA254}" destId="{73B43FD5-2B47-43A0-A417-DBA8B12CC818}" srcOrd="3" destOrd="0" presId="urn:microsoft.com/office/officeart/2018/5/layout/IconCircleLabelList"/>
    <dgm:cxn modelId="{F6E55F26-D49C-44D0-AD4C-9BADF672D01B}" type="presParOf" srcId="{168E476F-D825-49D1-83C5-31EC00F36391}" destId="{DC307479-D254-477F-826A-3CC8237901B9}" srcOrd="1" destOrd="0" presId="urn:microsoft.com/office/officeart/2018/5/layout/IconCircleLabelList"/>
    <dgm:cxn modelId="{0F09A6F2-C67A-409C-B9DB-03D48A79FC31}" type="presParOf" srcId="{168E476F-D825-49D1-83C5-31EC00F36391}" destId="{ACE1093E-8639-45D9-A72A-10F0E0A045F7}" srcOrd="2" destOrd="0" presId="urn:microsoft.com/office/officeart/2018/5/layout/IconCircleLabelList"/>
    <dgm:cxn modelId="{914C963D-2DA0-474A-9C46-9D6D5CA654BA}" type="presParOf" srcId="{ACE1093E-8639-45D9-A72A-10F0E0A045F7}" destId="{A827A730-097C-4228-BE81-930DEE623F2B}" srcOrd="0" destOrd="0" presId="urn:microsoft.com/office/officeart/2018/5/layout/IconCircleLabelList"/>
    <dgm:cxn modelId="{0D417180-F961-4ABC-B4AE-53F8D95D6B6B}" type="presParOf" srcId="{ACE1093E-8639-45D9-A72A-10F0E0A045F7}" destId="{7E1DFD82-00BA-40F5-BE17-4ACFD179861C}" srcOrd="1" destOrd="0" presId="urn:microsoft.com/office/officeart/2018/5/layout/IconCircleLabelList"/>
    <dgm:cxn modelId="{D4EBA1FD-886B-40D0-BBDE-40944CB1580B}" type="presParOf" srcId="{ACE1093E-8639-45D9-A72A-10F0E0A045F7}" destId="{B29003BB-A672-49F0-8C05-8E0D93D5EA70}" srcOrd="2" destOrd="0" presId="urn:microsoft.com/office/officeart/2018/5/layout/IconCircleLabelList"/>
    <dgm:cxn modelId="{24295851-AD32-4BDF-95A1-7F6CC13F0C7E}" type="presParOf" srcId="{ACE1093E-8639-45D9-A72A-10F0E0A045F7}" destId="{F478AB49-8375-43E0-8764-82AD9CEC66BA}" srcOrd="3" destOrd="0" presId="urn:microsoft.com/office/officeart/2018/5/layout/IconCircleLabelList"/>
    <dgm:cxn modelId="{523CAAE0-43C9-4D6C-9C49-034FE45A047D}" type="presParOf" srcId="{168E476F-D825-49D1-83C5-31EC00F36391}" destId="{27FB7D34-E47B-4974-BB9F-981DBBF61B35}" srcOrd="3" destOrd="0" presId="urn:microsoft.com/office/officeart/2018/5/layout/IconCircleLabelList"/>
    <dgm:cxn modelId="{975DE99F-E9E4-4A97-A679-19A1BDAEF596}" type="presParOf" srcId="{168E476F-D825-49D1-83C5-31EC00F36391}" destId="{0DA43174-8A0A-4269-8F91-3B177B82E46F}" srcOrd="4" destOrd="0" presId="urn:microsoft.com/office/officeart/2018/5/layout/IconCircleLabelList"/>
    <dgm:cxn modelId="{4EA00C2B-3F1E-464F-94BC-85EE13712BD6}" type="presParOf" srcId="{0DA43174-8A0A-4269-8F91-3B177B82E46F}" destId="{0153D38F-8F04-457C-87F4-876F9875EDBC}" srcOrd="0" destOrd="0" presId="urn:microsoft.com/office/officeart/2018/5/layout/IconCircleLabelList"/>
    <dgm:cxn modelId="{842DEC91-5055-4E51-91FA-171A1DD633F1}" type="presParOf" srcId="{0DA43174-8A0A-4269-8F91-3B177B82E46F}" destId="{A580CDED-3DE7-40A9-AEFC-0BA2F004498C}" srcOrd="1" destOrd="0" presId="urn:microsoft.com/office/officeart/2018/5/layout/IconCircleLabelList"/>
    <dgm:cxn modelId="{FFE2CCB1-8D43-4780-809D-BEB6D393B502}" type="presParOf" srcId="{0DA43174-8A0A-4269-8F91-3B177B82E46F}" destId="{2AE261C0-CB2B-4DE5-A87A-4C06F6115DCF}" srcOrd="2" destOrd="0" presId="urn:microsoft.com/office/officeart/2018/5/layout/IconCircleLabelList"/>
    <dgm:cxn modelId="{E30F11F0-2F36-4D5C-A25F-67B6349EA4BE}" type="presParOf" srcId="{0DA43174-8A0A-4269-8F91-3B177B82E46F}" destId="{DDAD0C51-8627-4834-A11C-BD0CEA7708B1}" srcOrd="3" destOrd="0" presId="urn:microsoft.com/office/officeart/2018/5/layout/IconCircleLabelList"/>
    <dgm:cxn modelId="{ABCEACAE-EEF0-48D7-AF5E-11E3D6E0924C}" type="presParOf" srcId="{168E476F-D825-49D1-83C5-31EC00F36391}" destId="{04A5391F-C1F8-4ED3-9B7B-438C58F633AC}" srcOrd="5" destOrd="0" presId="urn:microsoft.com/office/officeart/2018/5/layout/IconCircleLabelList"/>
    <dgm:cxn modelId="{06F81E4D-55F3-454D-A0AE-1D6287612B6E}" type="presParOf" srcId="{168E476F-D825-49D1-83C5-31EC00F36391}" destId="{F11E4058-F620-4B02-BC0F-D9C4FFEE1170}" srcOrd="6" destOrd="0" presId="urn:microsoft.com/office/officeart/2018/5/layout/IconCircleLabelList"/>
    <dgm:cxn modelId="{D4E2A341-1142-4512-A72F-8D3C36113001}" type="presParOf" srcId="{F11E4058-F620-4B02-BC0F-D9C4FFEE1170}" destId="{82192643-C6DD-4526-A561-E93E96A6EB8D}" srcOrd="0" destOrd="0" presId="urn:microsoft.com/office/officeart/2018/5/layout/IconCircleLabelList"/>
    <dgm:cxn modelId="{72268609-0E76-4334-9255-290A19C46345}" type="presParOf" srcId="{F11E4058-F620-4B02-BC0F-D9C4FFEE1170}" destId="{BFA4C1F7-D3DC-4E74-B0A1-3B0D0379CE4E}" srcOrd="1" destOrd="0" presId="urn:microsoft.com/office/officeart/2018/5/layout/IconCircleLabelList"/>
    <dgm:cxn modelId="{115E3A14-AD0D-4059-949C-1BE6F71D2EF8}" type="presParOf" srcId="{F11E4058-F620-4B02-BC0F-D9C4FFEE1170}" destId="{4746668B-6931-4964-9CD6-F2374E821818}" srcOrd="2" destOrd="0" presId="urn:microsoft.com/office/officeart/2018/5/layout/IconCircleLabelList"/>
    <dgm:cxn modelId="{AC85B47A-1623-44B8-A831-361D6E065D1E}" type="presParOf" srcId="{F11E4058-F620-4B02-BC0F-D9C4FFEE1170}" destId="{C18C0446-81B2-435A-B671-CE762987F6EF}" srcOrd="3" destOrd="0" presId="urn:microsoft.com/office/officeart/2018/5/layout/IconCircleLabelList"/>
    <dgm:cxn modelId="{5E06361B-4CBA-43A0-9C05-F80FB39AE11B}" type="presParOf" srcId="{168E476F-D825-49D1-83C5-31EC00F36391}" destId="{3AFCB4B8-EDF5-4B82-95D5-4B128E1926D7}" srcOrd="7" destOrd="0" presId="urn:microsoft.com/office/officeart/2018/5/layout/IconCircleLabelList"/>
    <dgm:cxn modelId="{4E4D454D-8AF8-4C8F-9AAB-6A0FA544A563}" type="presParOf" srcId="{168E476F-D825-49D1-83C5-31EC00F36391}" destId="{91D3DE53-BEAC-41B4-9703-1E32B773AC93}" srcOrd="8" destOrd="0" presId="urn:microsoft.com/office/officeart/2018/5/layout/IconCircleLabelList"/>
    <dgm:cxn modelId="{DB60EDB7-421D-454E-B73A-154EA1AE185C}" type="presParOf" srcId="{91D3DE53-BEAC-41B4-9703-1E32B773AC93}" destId="{78E2BF0C-1490-40C8-BE53-16FABC0AAAAD}" srcOrd="0" destOrd="0" presId="urn:microsoft.com/office/officeart/2018/5/layout/IconCircleLabelList"/>
    <dgm:cxn modelId="{FDF0AD10-61A3-4B51-B55B-46C6B0BCC32B}" type="presParOf" srcId="{91D3DE53-BEAC-41B4-9703-1E32B773AC93}" destId="{21781384-46CD-4D7B-B18C-783DE4710BD4}" srcOrd="1" destOrd="0" presId="urn:microsoft.com/office/officeart/2018/5/layout/IconCircleLabelList"/>
    <dgm:cxn modelId="{949A65FF-25B2-49A3-B27C-CA29C4CFC608}" type="presParOf" srcId="{91D3DE53-BEAC-41B4-9703-1E32B773AC93}" destId="{93A4F43E-489D-4272-8129-30479F32CB27}" srcOrd="2" destOrd="0" presId="urn:microsoft.com/office/officeart/2018/5/layout/IconCircleLabelList"/>
    <dgm:cxn modelId="{FF851B82-141A-474E-B1B6-2011D5DA527B}" type="presParOf" srcId="{91D3DE53-BEAC-41B4-9703-1E32B773AC93}" destId="{2EF0745E-3533-4068-B8A8-C3F7C255C497}" srcOrd="3" destOrd="0" presId="urn:microsoft.com/office/officeart/2018/5/layout/IconCircleLabelList"/>
    <dgm:cxn modelId="{0DC310C3-01FE-460E-B82E-7537BBFAB350}" type="presParOf" srcId="{168E476F-D825-49D1-83C5-31EC00F36391}" destId="{0B8C6E17-51F9-400F-9901-4173C09C997E}" srcOrd="9" destOrd="0" presId="urn:microsoft.com/office/officeart/2018/5/layout/IconCircleLabelList"/>
    <dgm:cxn modelId="{2369E886-A425-4986-A997-C8039D7A3C39}" type="presParOf" srcId="{168E476F-D825-49D1-83C5-31EC00F36391}" destId="{CE1E6D4E-8A40-4956-983C-CB4DA5ABA00E}" srcOrd="10" destOrd="0" presId="urn:microsoft.com/office/officeart/2018/5/layout/IconCircleLabelList"/>
    <dgm:cxn modelId="{7FB12FEC-2611-463C-B285-093CDE9032EA}" type="presParOf" srcId="{CE1E6D4E-8A40-4956-983C-CB4DA5ABA00E}" destId="{BB7922BC-2324-4872-A3C6-298B99A80B67}" srcOrd="0" destOrd="0" presId="urn:microsoft.com/office/officeart/2018/5/layout/IconCircleLabelList"/>
    <dgm:cxn modelId="{2AD4F1E7-7727-403B-9964-37CCCB09E08E}" type="presParOf" srcId="{CE1E6D4E-8A40-4956-983C-CB4DA5ABA00E}" destId="{8437EABE-F5B5-4190-AE2F-75D476CE469D}" srcOrd="1" destOrd="0" presId="urn:microsoft.com/office/officeart/2018/5/layout/IconCircleLabelList"/>
    <dgm:cxn modelId="{1125FA86-86A7-4D97-815B-7DE4AD047086}" type="presParOf" srcId="{CE1E6D4E-8A40-4956-983C-CB4DA5ABA00E}" destId="{8C46B5AE-25D4-447C-98C8-6640B1B3C92E}" srcOrd="2" destOrd="0" presId="urn:microsoft.com/office/officeart/2018/5/layout/IconCircleLabelList"/>
    <dgm:cxn modelId="{73BD8D58-A5D6-49D8-8ABD-62D0E701010F}" type="presParOf" srcId="{CE1E6D4E-8A40-4956-983C-CB4DA5ABA00E}" destId="{9016F13A-6C8B-4B52-94D5-DF86A045829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4580D8-ED47-4969-9409-5831AB4E88C7}"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6DB49D7-76AD-454B-A028-1FDDDA565697}">
      <dgm:prSet/>
      <dgm:spPr/>
      <dgm:t>
        <a:bodyPr/>
        <a:lstStyle/>
        <a:p>
          <a:pPr>
            <a:defRPr b="1"/>
          </a:pPr>
          <a:r>
            <a:rPr lang="en-US" b="1"/>
            <a:t>Summary of methodologies</a:t>
          </a:r>
          <a:endParaRPr lang="en-US"/>
        </a:p>
      </dgm:t>
    </dgm:pt>
    <dgm:pt modelId="{D9F2644B-DD27-453B-B9E3-1BC7528027E6}" type="parTrans" cxnId="{3A85578A-874B-47E1-83CA-FAFDCBD911DC}">
      <dgm:prSet/>
      <dgm:spPr/>
      <dgm:t>
        <a:bodyPr/>
        <a:lstStyle/>
        <a:p>
          <a:endParaRPr lang="en-US"/>
        </a:p>
      </dgm:t>
    </dgm:pt>
    <dgm:pt modelId="{916AE3DB-EB44-4C5B-AB44-6A6B58940960}" type="sibTrans" cxnId="{3A85578A-874B-47E1-83CA-FAFDCBD911DC}">
      <dgm:prSet/>
      <dgm:spPr/>
      <dgm:t>
        <a:bodyPr/>
        <a:lstStyle/>
        <a:p>
          <a:endParaRPr lang="en-US"/>
        </a:p>
      </dgm:t>
    </dgm:pt>
    <dgm:pt modelId="{88CB8C05-41BB-4A9E-9E5C-C98461468C10}">
      <dgm:prSet/>
      <dgm:spPr/>
      <dgm:t>
        <a:bodyPr/>
        <a:lstStyle/>
        <a:p>
          <a:r>
            <a:rPr lang="en-US"/>
            <a:t>Data collection </a:t>
          </a:r>
        </a:p>
      </dgm:t>
    </dgm:pt>
    <dgm:pt modelId="{6DE6F140-6126-4152-A982-5A5565E0AEF3}" type="parTrans" cxnId="{00DB62C1-B2C1-44A1-B21C-55239A39B7F3}">
      <dgm:prSet/>
      <dgm:spPr/>
      <dgm:t>
        <a:bodyPr/>
        <a:lstStyle/>
        <a:p>
          <a:endParaRPr lang="en-US"/>
        </a:p>
      </dgm:t>
    </dgm:pt>
    <dgm:pt modelId="{F55FC05D-45C4-415F-A769-0CC65B120FB2}" type="sibTrans" cxnId="{00DB62C1-B2C1-44A1-B21C-55239A39B7F3}">
      <dgm:prSet/>
      <dgm:spPr/>
      <dgm:t>
        <a:bodyPr/>
        <a:lstStyle/>
        <a:p>
          <a:endParaRPr lang="en-US"/>
        </a:p>
      </dgm:t>
    </dgm:pt>
    <dgm:pt modelId="{B93F7B3B-8423-49AE-A81F-D6FFA882755D}">
      <dgm:prSet/>
      <dgm:spPr/>
      <dgm:t>
        <a:bodyPr/>
        <a:lstStyle/>
        <a:p>
          <a:r>
            <a:rPr lang="en-US"/>
            <a:t>Data wrangling </a:t>
          </a:r>
        </a:p>
      </dgm:t>
    </dgm:pt>
    <dgm:pt modelId="{3AE5A532-C694-4EA0-A009-6D685A54FA4F}" type="parTrans" cxnId="{DEAF0072-C6F9-481A-8A58-3B4A61BD50EB}">
      <dgm:prSet/>
      <dgm:spPr/>
      <dgm:t>
        <a:bodyPr/>
        <a:lstStyle/>
        <a:p>
          <a:endParaRPr lang="en-US"/>
        </a:p>
      </dgm:t>
    </dgm:pt>
    <dgm:pt modelId="{9A597D2F-D829-4091-B599-C806DD62FAF0}" type="sibTrans" cxnId="{DEAF0072-C6F9-481A-8A58-3B4A61BD50EB}">
      <dgm:prSet/>
      <dgm:spPr/>
      <dgm:t>
        <a:bodyPr/>
        <a:lstStyle/>
        <a:p>
          <a:endParaRPr lang="en-US"/>
        </a:p>
      </dgm:t>
    </dgm:pt>
    <dgm:pt modelId="{80F8737F-E366-460B-BDAA-335C0A463D84}">
      <dgm:prSet/>
      <dgm:spPr/>
      <dgm:t>
        <a:bodyPr/>
        <a:lstStyle/>
        <a:p>
          <a:r>
            <a:rPr lang="en-US"/>
            <a:t>EDA with data visualization </a:t>
          </a:r>
        </a:p>
      </dgm:t>
    </dgm:pt>
    <dgm:pt modelId="{4307153B-09AE-4334-8F91-CDDEAED5A00D}" type="parTrans" cxnId="{952A777D-4609-485C-B488-FC3E223A4E09}">
      <dgm:prSet/>
      <dgm:spPr/>
      <dgm:t>
        <a:bodyPr/>
        <a:lstStyle/>
        <a:p>
          <a:endParaRPr lang="en-US"/>
        </a:p>
      </dgm:t>
    </dgm:pt>
    <dgm:pt modelId="{C0D2CA07-E505-4878-9A0A-BFB231177A2E}" type="sibTrans" cxnId="{952A777D-4609-485C-B488-FC3E223A4E09}">
      <dgm:prSet/>
      <dgm:spPr/>
      <dgm:t>
        <a:bodyPr/>
        <a:lstStyle/>
        <a:p>
          <a:endParaRPr lang="en-US"/>
        </a:p>
      </dgm:t>
    </dgm:pt>
    <dgm:pt modelId="{F3C67C1C-75B9-4873-905F-2CD68CA07DCD}">
      <dgm:prSet/>
      <dgm:spPr/>
      <dgm:t>
        <a:bodyPr/>
        <a:lstStyle/>
        <a:p>
          <a:r>
            <a:rPr lang="en-US"/>
            <a:t>EDA with SQL </a:t>
          </a:r>
        </a:p>
      </dgm:t>
    </dgm:pt>
    <dgm:pt modelId="{59F35E11-3FFB-4446-A861-69B5CEED0E74}" type="parTrans" cxnId="{8E875AB3-ED66-47C7-9281-C8657DC9E99E}">
      <dgm:prSet/>
      <dgm:spPr/>
      <dgm:t>
        <a:bodyPr/>
        <a:lstStyle/>
        <a:p>
          <a:endParaRPr lang="en-US"/>
        </a:p>
      </dgm:t>
    </dgm:pt>
    <dgm:pt modelId="{E06F83DE-FA06-4DE8-B4EF-F2DA55A3C3C0}" type="sibTrans" cxnId="{8E875AB3-ED66-47C7-9281-C8657DC9E99E}">
      <dgm:prSet/>
      <dgm:spPr/>
      <dgm:t>
        <a:bodyPr/>
        <a:lstStyle/>
        <a:p>
          <a:endParaRPr lang="en-US"/>
        </a:p>
      </dgm:t>
    </dgm:pt>
    <dgm:pt modelId="{1726F936-04FF-4A71-B979-87532E2C47D0}">
      <dgm:prSet/>
      <dgm:spPr/>
      <dgm:t>
        <a:bodyPr/>
        <a:lstStyle/>
        <a:p>
          <a:r>
            <a:rPr lang="en-US"/>
            <a:t>Building an interactive map with Folium </a:t>
          </a:r>
        </a:p>
      </dgm:t>
    </dgm:pt>
    <dgm:pt modelId="{FF822A0F-9E88-43E9-9D62-7804C1C40062}" type="parTrans" cxnId="{6E4CA933-3617-424A-8C40-F70612637223}">
      <dgm:prSet/>
      <dgm:spPr/>
      <dgm:t>
        <a:bodyPr/>
        <a:lstStyle/>
        <a:p>
          <a:endParaRPr lang="en-US"/>
        </a:p>
      </dgm:t>
    </dgm:pt>
    <dgm:pt modelId="{61118820-63CA-4C04-BB68-9D3CEA969DFC}" type="sibTrans" cxnId="{6E4CA933-3617-424A-8C40-F70612637223}">
      <dgm:prSet/>
      <dgm:spPr/>
      <dgm:t>
        <a:bodyPr/>
        <a:lstStyle/>
        <a:p>
          <a:endParaRPr lang="en-US"/>
        </a:p>
      </dgm:t>
    </dgm:pt>
    <dgm:pt modelId="{3C7B354C-1A21-4C94-AFA8-E26A07B2E14F}">
      <dgm:prSet/>
      <dgm:spPr/>
      <dgm:t>
        <a:bodyPr/>
        <a:lstStyle/>
        <a:p>
          <a:r>
            <a:rPr lang="en-US"/>
            <a:t>Building a Dashboard with Plotly Dash </a:t>
          </a:r>
        </a:p>
      </dgm:t>
    </dgm:pt>
    <dgm:pt modelId="{2A012C41-B16F-454A-B17F-BE216879DAB1}" type="parTrans" cxnId="{A9060EEF-2466-49C7-8428-130C6E9E8BE2}">
      <dgm:prSet/>
      <dgm:spPr/>
      <dgm:t>
        <a:bodyPr/>
        <a:lstStyle/>
        <a:p>
          <a:endParaRPr lang="en-US"/>
        </a:p>
      </dgm:t>
    </dgm:pt>
    <dgm:pt modelId="{53C90766-F579-4838-85C9-F6291A940652}" type="sibTrans" cxnId="{A9060EEF-2466-49C7-8428-130C6E9E8BE2}">
      <dgm:prSet/>
      <dgm:spPr/>
      <dgm:t>
        <a:bodyPr/>
        <a:lstStyle/>
        <a:p>
          <a:endParaRPr lang="en-US"/>
        </a:p>
      </dgm:t>
    </dgm:pt>
    <dgm:pt modelId="{773A7B1A-B1D7-46D1-A7D1-BF1C4B4767DE}">
      <dgm:prSet/>
      <dgm:spPr/>
      <dgm:t>
        <a:bodyPr/>
        <a:lstStyle/>
        <a:p>
          <a:r>
            <a:rPr lang="en-US"/>
            <a:t>Predictive analysis (Classification) </a:t>
          </a:r>
        </a:p>
      </dgm:t>
    </dgm:pt>
    <dgm:pt modelId="{F6350508-5155-4E2E-96B4-F6BA6AFE71D8}" type="parTrans" cxnId="{6E37102D-7174-4678-BE13-B3786F5BF6D5}">
      <dgm:prSet/>
      <dgm:spPr/>
      <dgm:t>
        <a:bodyPr/>
        <a:lstStyle/>
        <a:p>
          <a:endParaRPr lang="en-US"/>
        </a:p>
      </dgm:t>
    </dgm:pt>
    <dgm:pt modelId="{2567E027-2378-4C7B-9A21-E2BFA0CAC0AB}" type="sibTrans" cxnId="{6E37102D-7174-4678-BE13-B3786F5BF6D5}">
      <dgm:prSet/>
      <dgm:spPr/>
      <dgm:t>
        <a:bodyPr/>
        <a:lstStyle/>
        <a:p>
          <a:endParaRPr lang="en-US"/>
        </a:p>
      </dgm:t>
    </dgm:pt>
    <dgm:pt modelId="{DFD61964-15CB-427E-B7BF-ED8DC4B2FA79}">
      <dgm:prSet/>
      <dgm:spPr/>
      <dgm:t>
        <a:bodyPr/>
        <a:lstStyle/>
        <a:p>
          <a:pPr>
            <a:defRPr b="1"/>
          </a:pPr>
          <a:r>
            <a:rPr lang="en-US" b="1"/>
            <a:t>Summary of all results</a:t>
          </a:r>
          <a:endParaRPr lang="en-US"/>
        </a:p>
      </dgm:t>
    </dgm:pt>
    <dgm:pt modelId="{721B7FF8-CD85-4452-B5BF-B8CC26573F6D}" type="parTrans" cxnId="{796625CC-4F75-4CA6-9BC3-7CF2C6D921D9}">
      <dgm:prSet/>
      <dgm:spPr/>
      <dgm:t>
        <a:bodyPr/>
        <a:lstStyle/>
        <a:p>
          <a:endParaRPr lang="en-US"/>
        </a:p>
      </dgm:t>
    </dgm:pt>
    <dgm:pt modelId="{1A7C2470-8A62-47B3-BECA-594FB09C9E10}" type="sibTrans" cxnId="{796625CC-4F75-4CA6-9BC3-7CF2C6D921D9}">
      <dgm:prSet/>
      <dgm:spPr/>
      <dgm:t>
        <a:bodyPr/>
        <a:lstStyle/>
        <a:p>
          <a:endParaRPr lang="en-US"/>
        </a:p>
      </dgm:t>
    </dgm:pt>
    <dgm:pt modelId="{935DDA5E-659B-46AD-9490-A2F70D29914E}">
      <dgm:prSet/>
      <dgm:spPr/>
      <dgm:t>
        <a:bodyPr/>
        <a:lstStyle/>
        <a:p>
          <a:r>
            <a:rPr lang="en-US"/>
            <a:t>Exploratory data analysis results </a:t>
          </a:r>
        </a:p>
      </dgm:t>
    </dgm:pt>
    <dgm:pt modelId="{8B005C3A-305E-4B50-8A57-5FACF69F4740}" type="parTrans" cxnId="{34C32AC0-AD8A-430D-8189-6E124C55EA59}">
      <dgm:prSet/>
      <dgm:spPr/>
      <dgm:t>
        <a:bodyPr/>
        <a:lstStyle/>
        <a:p>
          <a:endParaRPr lang="en-US"/>
        </a:p>
      </dgm:t>
    </dgm:pt>
    <dgm:pt modelId="{0D690133-B213-4265-85BA-80246A70C8EC}" type="sibTrans" cxnId="{34C32AC0-AD8A-430D-8189-6E124C55EA59}">
      <dgm:prSet/>
      <dgm:spPr/>
      <dgm:t>
        <a:bodyPr/>
        <a:lstStyle/>
        <a:p>
          <a:endParaRPr lang="en-US"/>
        </a:p>
      </dgm:t>
    </dgm:pt>
    <dgm:pt modelId="{BFD3417D-E7DA-4F06-AFC3-E8D061A89484}">
      <dgm:prSet/>
      <dgm:spPr/>
      <dgm:t>
        <a:bodyPr/>
        <a:lstStyle/>
        <a:p>
          <a:r>
            <a:rPr lang="en-US"/>
            <a:t>Interactive analytics demo in screenshots </a:t>
          </a:r>
        </a:p>
      </dgm:t>
    </dgm:pt>
    <dgm:pt modelId="{D656D2D0-1FCD-46F0-AEE9-52D8D902409E}" type="parTrans" cxnId="{DD240490-AF04-41CB-8DDD-3AC2C59DA3C6}">
      <dgm:prSet/>
      <dgm:spPr/>
      <dgm:t>
        <a:bodyPr/>
        <a:lstStyle/>
        <a:p>
          <a:endParaRPr lang="en-US"/>
        </a:p>
      </dgm:t>
    </dgm:pt>
    <dgm:pt modelId="{B7B178EE-436F-40B9-883F-BDC0B27FDD52}" type="sibTrans" cxnId="{DD240490-AF04-41CB-8DDD-3AC2C59DA3C6}">
      <dgm:prSet/>
      <dgm:spPr/>
      <dgm:t>
        <a:bodyPr/>
        <a:lstStyle/>
        <a:p>
          <a:endParaRPr lang="en-US"/>
        </a:p>
      </dgm:t>
    </dgm:pt>
    <dgm:pt modelId="{BCD86417-3024-4A6A-8832-1B06B290E197}">
      <dgm:prSet/>
      <dgm:spPr/>
      <dgm:t>
        <a:bodyPr/>
        <a:lstStyle/>
        <a:p>
          <a:r>
            <a:rPr lang="en-US"/>
            <a:t>Predictive analysis results </a:t>
          </a:r>
        </a:p>
      </dgm:t>
    </dgm:pt>
    <dgm:pt modelId="{AE4943C4-2AD0-4BB5-B986-694E71EE91CE}" type="parTrans" cxnId="{D80956BD-6C4F-4301-B08D-2C8181A60750}">
      <dgm:prSet/>
      <dgm:spPr/>
      <dgm:t>
        <a:bodyPr/>
        <a:lstStyle/>
        <a:p>
          <a:endParaRPr lang="en-US"/>
        </a:p>
      </dgm:t>
    </dgm:pt>
    <dgm:pt modelId="{A616735D-F167-4639-9FD0-796C712BBFBE}" type="sibTrans" cxnId="{D80956BD-6C4F-4301-B08D-2C8181A60750}">
      <dgm:prSet/>
      <dgm:spPr/>
      <dgm:t>
        <a:bodyPr/>
        <a:lstStyle/>
        <a:p>
          <a:endParaRPr lang="en-US"/>
        </a:p>
      </dgm:t>
    </dgm:pt>
    <dgm:pt modelId="{6ABECE6D-A2A6-4C38-8577-36EE1F961E83}" type="pres">
      <dgm:prSet presAssocID="{AC4580D8-ED47-4969-9409-5831AB4E88C7}" presName="root" presStyleCnt="0">
        <dgm:presLayoutVars>
          <dgm:dir/>
          <dgm:resizeHandles val="exact"/>
        </dgm:presLayoutVars>
      </dgm:prSet>
      <dgm:spPr/>
    </dgm:pt>
    <dgm:pt modelId="{4D8E9D93-0FCA-4F66-B278-CC492F2FB3F7}" type="pres">
      <dgm:prSet presAssocID="{26DB49D7-76AD-454B-A028-1FDDDA565697}" presName="compNode" presStyleCnt="0"/>
      <dgm:spPr/>
    </dgm:pt>
    <dgm:pt modelId="{8BBBBD1C-15AE-48A8-8B83-9A6DB96B5896}" type="pres">
      <dgm:prSet presAssocID="{26DB49D7-76AD-454B-A028-1FDDDA56569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F1BCE2D-1993-4E11-90FE-10FE732F87AD}" type="pres">
      <dgm:prSet presAssocID="{26DB49D7-76AD-454B-A028-1FDDDA565697}" presName="iconSpace" presStyleCnt="0"/>
      <dgm:spPr/>
    </dgm:pt>
    <dgm:pt modelId="{AA80AE9C-B0A0-4145-89D8-D6ABBAD92255}" type="pres">
      <dgm:prSet presAssocID="{26DB49D7-76AD-454B-A028-1FDDDA565697}" presName="parTx" presStyleLbl="revTx" presStyleIdx="0" presStyleCnt="4">
        <dgm:presLayoutVars>
          <dgm:chMax val="0"/>
          <dgm:chPref val="0"/>
        </dgm:presLayoutVars>
      </dgm:prSet>
      <dgm:spPr/>
    </dgm:pt>
    <dgm:pt modelId="{73D40539-1E00-4F13-B321-97FF6A944917}" type="pres">
      <dgm:prSet presAssocID="{26DB49D7-76AD-454B-A028-1FDDDA565697}" presName="txSpace" presStyleCnt="0"/>
      <dgm:spPr/>
    </dgm:pt>
    <dgm:pt modelId="{BD841F11-E006-45E3-95C1-EBFBEDFEBACF}" type="pres">
      <dgm:prSet presAssocID="{26DB49D7-76AD-454B-A028-1FDDDA565697}" presName="desTx" presStyleLbl="revTx" presStyleIdx="1" presStyleCnt="4">
        <dgm:presLayoutVars/>
      </dgm:prSet>
      <dgm:spPr/>
    </dgm:pt>
    <dgm:pt modelId="{9A3719B7-CC3C-48BA-8072-F35BBB8942F7}" type="pres">
      <dgm:prSet presAssocID="{916AE3DB-EB44-4C5B-AB44-6A6B58940960}" presName="sibTrans" presStyleCnt="0"/>
      <dgm:spPr/>
    </dgm:pt>
    <dgm:pt modelId="{77F28D4C-81AE-4813-B96D-145186029EC0}" type="pres">
      <dgm:prSet presAssocID="{DFD61964-15CB-427E-B7BF-ED8DC4B2FA79}" presName="compNode" presStyleCnt="0"/>
      <dgm:spPr/>
    </dgm:pt>
    <dgm:pt modelId="{81326D8E-81D7-40C3-9342-E5965ED28EEF}" type="pres">
      <dgm:prSet presAssocID="{DFD61964-15CB-427E-B7BF-ED8DC4B2FA7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9D9EA8F9-75AE-483A-A626-A9EF8E6046D7}" type="pres">
      <dgm:prSet presAssocID="{DFD61964-15CB-427E-B7BF-ED8DC4B2FA79}" presName="iconSpace" presStyleCnt="0"/>
      <dgm:spPr/>
    </dgm:pt>
    <dgm:pt modelId="{31CB6DC6-5069-4911-B2A3-1F59353BBE1B}" type="pres">
      <dgm:prSet presAssocID="{DFD61964-15CB-427E-B7BF-ED8DC4B2FA79}" presName="parTx" presStyleLbl="revTx" presStyleIdx="2" presStyleCnt="4">
        <dgm:presLayoutVars>
          <dgm:chMax val="0"/>
          <dgm:chPref val="0"/>
        </dgm:presLayoutVars>
      </dgm:prSet>
      <dgm:spPr/>
    </dgm:pt>
    <dgm:pt modelId="{7825A1C2-3FFE-470A-8DE5-24B2307B675C}" type="pres">
      <dgm:prSet presAssocID="{DFD61964-15CB-427E-B7BF-ED8DC4B2FA79}" presName="txSpace" presStyleCnt="0"/>
      <dgm:spPr/>
    </dgm:pt>
    <dgm:pt modelId="{C2957B34-8CF6-4A23-ADCE-58CCC348B022}" type="pres">
      <dgm:prSet presAssocID="{DFD61964-15CB-427E-B7BF-ED8DC4B2FA79}" presName="desTx" presStyleLbl="revTx" presStyleIdx="3" presStyleCnt="4">
        <dgm:presLayoutVars/>
      </dgm:prSet>
      <dgm:spPr/>
    </dgm:pt>
  </dgm:ptLst>
  <dgm:cxnLst>
    <dgm:cxn modelId="{41F53203-D139-441B-8456-D2EC9F52BFD6}" type="presOf" srcId="{B93F7B3B-8423-49AE-A81F-D6FFA882755D}" destId="{BD841F11-E006-45E3-95C1-EBFBEDFEBACF}" srcOrd="0" destOrd="1" presId="urn:microsoft.com/office/officeart/2018/2/layout/IconLabelDescriptionList"/>
    <dgm:cxn modelId="{4213640D-6CEE-4337-B3AF-18B7876A2513}" type="presOf" srcId="{26DB49D7-76AD-454B-A028-1FDDDA565697}" destId="{AA80AE9C-B0A0-4145-89D8-D6ABBAD92255}" srcOrd="0" destOrd="0" presId="urn:microsoft.com/office/officeart/2018/2/layout/IconLabelDescriptionList"/>
    <dgm:cxn modelId="{6E37102D-7174-4678-BE13-B3786F5BF6D5}" srcId="{26DB49D7-76AD-454B-A028-1FDDDA565697}" destId="{773A7B1A-B1D7-46D1-A7D1-BF1C4B4767DE}" srcOrd="6" destOrd="0" parTransId="{F6350508-5155-4E2E-96B4-F6BA6AFE71D8}" sibTransId="{2567E027-2378-4C7B-9A21-E2BFA0CAC0AB}"/>
    <dgm:cxn modelId="{662F5932-914B-4E54-A9D0-1A3B65CF91BE}" type="presOf" srcId="{BFD3417D-E7DA-4F06-AFC3-E8D061A89484}" destId="{C2957B34-8CF6-4A23-ADCE-58CCC348B022}" srcOrd="0" destOrd="1" presId="urn:microsoft.com/office/officeart/2018/2/layout/IconLabelDescriptionList"/>
    <dgm:cxn modelId="{6E4CA933-3617-424A-8C40-F70612637223}" srcId="{26DB49D7-76AD-454B-A028-1FDDDA565697}" destId="{1726F936-04FF-4A71-B979-87532E2C47D0}" srcOrd="4" destOrd="0" parTransId="{FF822A0F-9E88-43E9-9D62-7804C1C40062}" sibTransId="{61118820-63CA-4C04-BB68-9D3CEA969DFC}"/>
    <dgm:cxn modelId="{902F9936-6594-4BAE-BCB5-3DAC213676ED}" type="presOf" srcId="{F3C67C1C-75B9-4873-905F-2CD68CA07DCD}" destId="{BD841F11-E006-45E3-95C1-EBFBEDFEBACF}" srcOrd="0" destOrd="3" presId="urn:microsoft.com/office/officeart/2018/2/layout/IconLabelDescriptionList"/>
    <dgm:cxn modelId="{DEAF0072-C6F9-481A-8A58-3B4A61BD50EB}" srcId="{26DB49D7-76AD-454B-A028-1FDDDA565697}" destId="{B93F7B3B-8423-49AE-A81F-D6FFA882755D}" srcOrd="1" destOrd="0" parTransId="{3AE5A532-C694-4EA0-A009-6D685A54FA4F}" sibTransId="{9A597D2F-D829-4091-B599-C806DD62FAF0}"/>
    <dgm:cxn modelId="{923AF373-9726-4958-A028-D0AE892157F7}" type="presOf" srcId="{88CB8C05-41BB-4A9E-9E5C-C98461468C10}" destId="{BD841F11-E006-45E3-95C1-EBFBEDFEBACF}" srcOrd="0" destOrd="0" presId="urn:microsoft.com/office/officeart/2018/2/layout/IconLabelDescriptionList"/>
    <dgm:cxn modelId="{CE34BE7A-9C52-46EC-957F-AC6ACD4F6B61}" type="presOf" srcId="{773A7B1A-B1D7-46D1-A7D1-BF1C4B4767DE}" destId="{BD841F11-E006-45E3-95C1-EBFBEDFEBACF}" srcOrd="0" destOrd="6" presId="urn:microsoft.com/office/officeart/2018/2/layout/IconLabelDescriptionList"/>
    <dgm:cxn modelId="{952A777D-4609-485C-B488-FC3E223A4E09}" srcId="{26DB49D7-76AD-454B-A028-1FDDDA565697}" destId="{80F8737F-E366-460B-BDAA-335C0A463D84}" srcOrd="2" destOrd="0" parTransId="{4307153B-09AE-4334-8F91-CDDEAED5A00D}" sibTransId="{C0D2CA07-E505-4878-9A0A-BFB231177A2E}"/>
    <dgm:cxn modelId="{0CB85888-9CCE-41AC-AC0A-2C3B01C9392A}" type="presOf" srcId="{80F8737F-E366-460B-BDAA-335C0A463D84}" destId="{BD841F11-E006-45E3-95C1-EBFBEDFEBACF}" srcOrd="0" destOrd="2" presId="urn:microsoft.com/office/officeart/2018/2/layout/IconLabelDescriptionList"/>
    <dgm:cxn modelId="{3A85578A-874B-47E1-83CA-FAFDCBD911DC}" srcId="{AC4580D8-ED47-4969-9409-5831AB4E88C7}" destId="{26DB49D7-76AD-454B-A028-1FDDDA565697}" srcOrd="0" destOrd="0" parTransId="{D9F2644B-DD27-453B-B9E3-1BC7528027E6}" sibTransId="{916AE3DB-EB44-4C5B-AB44-6A6B58940960}"/>
    <dgm:cxn modelId="{FAA19F8C-222B-45CE-A254-E7DAC667E690}" type="presOf" srcId="{DFD61964-15CB-427E-B7BF-ED8DC4B2FA79}" destId="{31CB6DC6-5069-4911-B2A3-1F59353BBE1B}" srcOrd="0" destOrd="0" presId="urn:microsoft.com/office/officeart/2018/2/layout/IconLabelDescriptionList"/>
    <dgm:cxn modelId="{DD240490-AF04-41CB-8DDD-3AC2C59DA3C6}" srcId="{DFD61964-15CB-427E-B7BF-ED8DC4B2FA79}" destId="{BFD3417D-E7DA-4F06-AFC3-E8D061A89484}" srcOrd="1" destOrd="0" parTransId="{D656D2D0-1FCD-46F0-AEE9-52D8D902409E}" sibTransId="{B7B178EE-436F-40B9-883F-BDC0B27FDD52}"/>
    <dgm:cxn modelId="{8E875AB3-ED66-47C7-9281-C8657DC9E99E}" srcId="{26DB49D7-76AD-454B-A028-1FDDDA565697}" destId="{F3C67C1C-75B9-4873-905F-2CD68CA07DCD}" srcOrd="3" destOrd="0" parTransId="{59F35E11-3FFB-4446-A861-69B5CEED0E74}" sibTransId="{E06F83DE-FA06-4DE8-B4EF-F2DA55A3C3C0}"/>
    <dgm:cxn modelId="{D80956BD-6C4F-4301-B08D-2C8181A60750}" srcId="{DFD61964-15CB-427E-B7BF-ED8DC4B2FA79}" destId="{BCD86417-3024-4A6A-8832-1B06B290E197}" srcOrd="2" destOrd="0" parTransId="{AE4943C4-2AD0-4BB5-B986-694E71EE91CE}" sibTransId="{A616735D-F167-4639-9FD0-796C712BBFBE}"/>
    <dgm:cxn modelId="{34C32AC0-AD8A-430D-8189-6E124C55EA59}" srcId="{DFD61964-15CB-427E-B7BF-ED8DC4B2FA79}" destId="{935DDA5E-659B-46AD-9490-A2F70D29914E}" srcOrd="0" destOrd="0" parTransId="{8B005C3A-305E-4B50-8A57-5FACF69F4740}" sibTransId="{0D690133-B213-4265-85BA-80246A70C8EC}"/>
    <dgm:cxn modelId="{00DB62C1-B2C1-44A1-B21C-55239A39B7F3}" srcId="{26DB49D7-76AD-454B-A028-1FDDDA565697}" destId="{88CB8C05-41BB-4A9E-9E5C-C98461468C10}" srcOrd="0" destOrd="0" parTransId="{6DE6F140-6126-4152-A982-5A5565E0AEF3}" sibTransId="{F55FC05D-45C4-415F-A769-0CC65B120FB2}"/>
    <dgm:cxn modelId="{6BDE42C6-902C-43A6-81EB-A14E3835B70F}" type="presOf" srcId="{1726F936-04FF-4A71-B979-87532E2C47D0}" destId="{BD841F11-E006-45E3-95C1-EBFBEDFEBACF}" srcOrd="0" destOrd="4" presId="urn:microsoft.com/office/officeart/2018/2/layout/IconLabelDescriptionList"/>
    <dgm:cxn modelId="{796625CC-4F75-4CA6-9BC3-7CF2C6D921D9}" srcId="{AC4580D8-ED47-4969-9409-5831AB4E88C7}" destId="{DFD61964-15CB-427E-B7BF-ED8DC4B2FA79}" srcOrd="1" destOrd="0" parTransId="{721B7FF8-CD85-4452-B5BF-B8CC26573F6D}" sibTransId="{1A7C2470-8A62-47B3-BECA-594FB09C9E10}"/>
    <dgm:cxn modelId="{986F3ED7-432E-47FD-A626-F1079B51B116}" type="presOf" srcId="{AC4580D8-ED47-4969-9409-5831AB4E88C7}" destId="{6ABECE6D-A2A6-4C38-8577-36EE1F961E83}" srcOrd="0" destOrd="0" presId="urn:microsoft.com/office/officeart/2018/2/layout/IconLabelDescriptionList"/>
    <dgm:cxn modelId="{F6498DDE-8C27-47D7-8E67-0DCA0DFD4EBD}" type="presOf" srcId="{935DDA5E-659B-46AD-9490-A2F70D29914E}" destId="{C2957B34-8CF6-4A23-ADCE-58CCC348B022}" srcOrd="0" destOrd="0" presId="urn:microsoft.com/office/officeart/2018/2/layout/IconLabelDescriptionList"/>
    <dgm:cxn modelId="{003889DF-2582-4C09-BFEA-D564C0BF8CB6}" type="presOf" srcId="{BCD86417-3024-4A6A-8832-1B06B290E197}" destId="{C2957B34-8CF6-4A23-ADCE-58CCC348B022}" srcOrd="0" destOrd="2" presId="urn:microsoft.com/office/officeart/2018/2/layout/IconLabelDescriptionList"/>
    <dgm:cxn modelId="{A9060EEF-2466-49C7-8428-130C6E9E8BE2}" srcId="{26DB49D7-76AD-454B-A028-1FDDDA565697}" destId="{3C7B354C-1A21-4C94-AFA8-E26A07B2E14F}" srcOrd="5" destOrd="0" parTransId="{2A012C41-B16F-454A-B17F-BE216879DAB1}" sibTransId="{53C90766-F579-4838-85C9-F6291A940652}"/>
    <dgm:cxn modelId="{D3C50FF6-C758-49A3-A030-A9E9C3036E4C}" type="presOf" srcId="{3C7B354C-1A21-4C94-AFA8-E26A07B2E14F}" destId="{BD841F11-E006-45E3-95C1-EBFBEDFEBACF}" srcOrd="0" destOrd="5" presId="urn:microsoft.com/office/officeart/2018/2/layout/IconLabelDescriptionList"/>
    <dgm:cxn modelId="{B675C8A8-2D57-4D7E-B406-79ABE907E37D}" type="presParOf" srcId="{6ABECE6D-A2A6-4C38-8577-36EE1F961E83}" destId="{4D8E9D93-0FCA-4F66-B278-CC492F2FB3F7}" srcOrd="0" destOrd="0" presId="urn:microsoft.com/office/officeart/2018/2/layout/IconLabelDescriptionList"/>
    <dgm:cxn modelId="{3ABC00D6-1023-4385-9B10-95E385B0874C}" type="presParOf" srcId="{4D8E9D93-0FCA-4F66-B278-CC492F2FB3F7}" destId="{8BBBBD1C-15AE-48A8-8B83-9A6DB96B5896}" srcOrd="0" destOrd="0" presId="urn:microsoft.com/office/officeart/2018/2/layout/IconLabelDescriptionList"/>
    <dgm:cxn modelId="{0B627BE5-267C-4DD2-A4AD-D083603D1AB5}" type="presParOf" srcId="{4D8E9D93-0FCA-4F66-B278-CC492F2FB3F7}" destId="{2F1BCE2D-1993-4E11-90FE-10FE732F87AD}" srcOrd="1" destOrd="0" presId="urn:microsoft.com/office/officeart/2018/2/layout/IconLabelDescriptionList"/>
    <dgm:cxn modelId="{F5D540AC-5819-44F4-B44A-4B17664F905F}" type="presParOf" srcId="{4D8E9D93-0FCA-4F66-B278-CC492F2FB3F7}" destId="{AA80AE9C-B0A0-4145-89D8-D6ABBAD92255}" srcOrd="2" destOrd="0" presId="urn:microsoft.com/office/officeart/2018/2/layout/IconLabelDescriptionList"/>
    <dgm:cxn modelId="{574E5E27-A625-43E3-A78A-68105514187B}" type="presParOf" srcId="{4D8E9D93-0FCA-4F66-B278-CC492F2FB3F7}" destId="{73D40539-1E00-4F13-B321-97FF6A944917}" srcOrd="3" destOrd="0" presId="urn:microsoft.com/office/officeart/2018/2/layout/IconLabelDescriptionList"/>
    <dgm:cxn modelId="{21DD471A-4995-451A-9BFD-ABA4C50126BF}" type="presParOf" srcId="{4D8E9D93-0FCA-4F66-B278-CC492F2FB3F7}" destId="{BD841F11-E006-45E3-95C1-EBFBEDFEBACF}" srcOrd="4" destOrd="0" presId="urn:microsoft.com/office/officeart/2018/2/layout/IconLabelDescriptionList"/>
    <dgm:cxn modelId="{F1C54959-12C4-450E-AD8C-D0BA36F3C933}" type="presParOf" srcId="{6ABECE6D-A2A6-4C38-8577-36EE1F961E83}" destId="{9A3719B7-CC3C-48BA-8072-F35BBB8942F7}" srcOrd="1" destOrd="0" presId="urn:microsoft.com/office/officeart/2018/2/layout/IconLabelDescriptionList"/>
    <dgm:cxn modelId="{77168EFD-284D-462C-AAC8-1467976DD512}" type="presParOf" srcId="{6ABECE6D-A2A6-4C38-8577-36EE1F961E83}" destId="{77F28D4C-81AE-4813-B96D-145186029EC0}" srcOrd="2" destOrd="0" presId="urn:microsoft.com/office/officeart/2018/2/layout/IconLabelDescriptionList"/>
    <dgm:cxn modelId="{43E5F217-EE5F-4419-92E6-86E12E9B6A48}" type="presParOf" srcId="{77F28D4C-81AE-4813-B96D-145186029EC0}" destId="{81326D8E-81D7-40C3-9342-E5965ED28EEF}" srcOrd="0" destOrd="0" presId="urn:microsoft.com/office/officeart/2018/2/layout/IconLabelDescriptionList"/>
    <dgm:cxn modelId="{011329A9-0370-4C34-945C-98DACC51BA16}" type="presParOf" srcId="{77F28D4C-81AE-4813-B96D-145186029EC0}" destId="{9D9EA8F9-75AE-483A-A626-A9EF8E6046D7}" srcOrd="1" destOrd="0" presId="urn:microsoft.com/office/officeart/2018/2/layout/IconLabelDescriptionList"/>
    <dgm:cxn modelId="{2B85FC7B-922F-4444-A45B-97B97EB8A57B}" type="presParOf" srcId="{77F28D4C-81AE-4813-B96D-145186029EC0}" destId="{31CB6DC6-5069-4911-B2A3-1F59353BBE1B}" srcOrd="2" destOrd="0" presId="urn:microsoft.com/office/officeart/2018/2/layout/IconLabelDescriptionList"/>
    <dgm:cxn modelId="{8726224A-092A-447D-8DB0-FF24B6786369}" type="presParOf" srcId="{77F28D4C-81AE-4813-B96D-145186029EC0}" destId="{7825A1C2-3FFE-470A-8DE5-24B2307B675C}" srcOrd="3" destOrd="0" presId="urn:microsoft.com/office/officeart/2018/2/layout/IconLabelDescriptionList"/>
    <dgm:cxn modelId="{BAA36D96-FFB3-484E-B690-ABE1FB1E4B9B}" type="presParOf" srcId="{77F28D4C-81AE-4813-B96D-145186029EC0}" destId="{C2957B34-8CF6-4A23-ADCE-58CCC348B02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37FD16-BE68-458F-AC97-FAAF15F46C86}"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FF27259A-FCA6-4B6C-8CAB-DF114CF0314C}">
      <dgm:prSet/>
      <dgm:spPr/>
      <dgm:t>
        <a:bodyPr/>
        <a:lstStyle/>
        <a:p>
          <a:r>
            <a:rPr lang="en-US"/>
            <a:t>Executive Summary</a:t>
          </a:r>
        </a:p>
      </dgm:t>
    </dgm:pt>
    <dgm:pt modelId="{727B790F-96B0-41CD-AA2B-D34F2E3EF175}" type="parTrans" cxnId="{5F659157-54D3-47C5-B917-4F94074CB835}">
      <dgm:prSet/>
      <dgm:spPr/>
      <dgm:t>
        <a:bodyPr/>
        <a:lstStyle/>
        <a:p>
          <a:endParaRPr lang="en-US"/>
        </a:p>
      </dgm:t>
    </dgm:pt>
    <dgm:pt modelId="{0357B3E9-73DE-4178-AE0D-DBC4BC334A7A}" type="sibTrans" cxnId="{5F659157-54D3-47C5-B917-4F94074CB835}">
      <dgm:prSet/>
      <dgm:spPr/>
      <dgm:t>
        <a:bodyPr/>
        <a:lstStyle/>
        <a:p>
          <a:endParaRPr lang="en-US"/>
        </a:p>
      </dgm:t>
    </dgm:pt>
    <dgm:pt modelId="{0DCDF502-9B05-44BE-B341-4B79161E07CE}">
      <dgm:prSet/>
      <dgm:spPr/>
      <dgm:t>
        <a:bodyPr/>
        <a:lstStyle/>
        <a:p>
          <a:r>
            <a:rPr lang="en-US"/>
            <a:t>Data collection methodology:</a:t>
          </a:r>
        </a:p>
      </dgm:t>
    </dgm:pt>
    <dgm:pt modelId="{0832A2FF-7734-4E0E-9CB9-1F4A056676C2}" type="parTrans" cxnId="{90FF7440-C105-4960-B1D6-7D26C0CE1C51}">
      <dgm:prSet/>
      <dgm:spPr/>
      <dgm:t>
        <a:bodyPr/>
        <a:lstStyle/>
        <a:p>
          <a:endParaRPr lang="en-US"/>
        </a:p>
      </dgm:t>
    </dgm:pt>
    <dgm:pt modelId="{8B090394-F7D9-4032-A9F0-27F8561C90B6}" type="sibTrans" cxnId="{90FF7440-C105-4960-B1D6-7D26C0CE1C51}">
      <dgm:prSet/>
      <dgm:spPr/>
      <dgm:t>
        <a:bodyPr/>
        <a:lstStyle/>
        <a:p>
          <a:endParaRPr lang="en-US"/>
        </a:p>
      </dgm:t>
    </dgm:pt>
    <dgm:pt modelId="{D20B679C-DCCD-45BB-AFBF-274FBB71BF16}">
      <dgm:prSet/>
      <dgm:spPr/>
      <dgm:t>
        <a:bodyPr/>
        <a:lstStyle/>
        <a:p>
          <a:r>
            <a:rPr lang="en-US"/>
            <a:t>Use an API and web scraping (Json_normalize, BeautifulSoap)</a:t>
          </a:r>
        </a:p>
      </dgm:t>
    </dgm:pt>
    <dgm:pt modelId="{65811673-51E4-4F17-9203-115D0E0495E8}" type="parTrans" cxnId="{F6EFA10C-B365-4105-86AA-30826DF99BD3}">
      <dgm:prSet/>
      <dgm:spPr/>
      <dgm:t>
        <a:bodyPr/>
        <a:lstStyle/>
        <a:p>
          <a:endParaRPr lang="en-US"/>
        </a:p>
      </dgm:t>
    </dgm:pt>
    <dgm:pt modelId="{33BB0B7B-133B-48CA-8567-77CB79E7CB95}" type="sibTrans" cxnId="{F6EFA10C-B365-4105-86AA-30826DF99BD3}">
      <dgm:prSet/>
      <dgm:spPr/>
      <dgm:t>
        <a:bodyPr/>
        <a:lstStyle/>
        <a:p>
          <a:endParaRPr lang="en-US"/>
        </a:p>
      </dgm:t>
    </dgm:pt>
    <dgm:pt modelId="{73A4E5BB-68CB-4219-AE73-0CEF26C884C4}">
      <dgm:prSet/>
      <dgm:spPr/>
      <dgm:t>
        <a:bodyPr/>
        <a:lstStyle/>
        <a:p>
          <a:r>
            <a:rPr lang="en-US"/>
            <a:t>Perform data wrangling</a:t>
          </a:r>
        </a:p>
      </dgm:t>
    </dgm:pt>
    <dgm:pt modelId="{12D129B8-6B8C-4383-B893-F5737187B58A}" type="parTrans" cxnId="{325B1084-83F7-4012-BEC2-03F39A473412}">
      <dgm:prSet/>
      <dgm:spPr/>
      <dgm:t>
        <a:bodyPr/>
        <a:lstStyle/>
        <a:p>
          <a:endParaRPr lang="en-US"/>
        </a:p>
      </dgm:t>
    </dgm:pt>
    <dgm:pt modelId="{D8DA16D7-2AC1-467C-8B62-D6EA1C584218}" type="sibTrans" cxnId="{325B1084-83F7-4012-BEC2-03F39A473412}">
      <dgm:prSet/>
      <dgm:spPr/>
      <dgm:t>
        <a:bodyPr/>
        <a:lstStyle/>
        <a:p>
          <a:endParaRPr lang="en-US"/>
        </a:p>
      </dgm:t>
    </dgm:pt>
    <dgm:pt modelId="{F3893EB7-C77E-4E84-BBC9-B06E34D697A2}">
      <dgm:prSet/>
      <dgm:spPr/>
      <dgm:t>
        <a:bodyPr/>
        <a:lstStyle/>
        <a:p>
          <a:r>
            <a:rPr lang="en-US" dirty="0"/>
            <a:t>Convert outcomes into training labels</a:t>
          </a:r>
        </a:p>
      </dgm:t>
    </dgm:pt>
    <dgm:pt modelId="{023D7DE7-8AC8-4D32-A76A-FA217FC68249}" type="parTrans" cxnId="{005818C0-E8AF-4CCB-AB18-92136A770249}">
      <dgm:prSet/>
      <dgm:spPr/>
      <dgm:t>
        <a:bodyPr/>
        <a:lstStyle/>
        <a:p>
          <a:endParaRPr lang="en-US"/>
        </a:p>
      </dgm:t>
    </dgm:pt>
    <dgm:pt modelId="{77CE0350-9416-425D-8DD4-3729E8305CCE}" type="sibTrans" cxnId="{005818C0-E8AF-4CCB-AB18-92136A770249}">
      <dgm:prSet/>
      <dgm:spPr/>
      <dgm:t>
        <a:bodyPr/>
        <a:lstStyle/>
        <a:p>
          <a:endParaRPr lang="en-US"/>
        </a:p>
      </dgm:t>
    </dgm:pt>
    <dgm:pt modelId="{94E55B0C-1CC6-4A11-89C9-36F5A0F68723}">
      <dgm:prSet/>
      <dgm:spPr/>
      <dgm:t>
        <a:bodyPr/>
        <a:lstStyle/>
        <a:p>
          <a:r>
            <a:rPr lang="en-US" dirty="0"/>
            <a:t>Perform exploratory data analysis (EDA) using visualization and SQL</a:t>
          </a:r>
        </a:p>
      </dgm:t>
    </dgm:pt>
    <dgm:pt modelId="{E0560C45-E56A-4224-85D2-C12467244BD6}" type="parTrans" cxnId="{26DC7D5A-68F6-4977-94DF-FEBE599DA3AA}">
      <dgm:prSet/>
      <dgm:spPr/>
      <dgm:t>
        <a:bodyPr/>
        <a:lstStyle/>
        <a:p>
          <a:endParaRPr lang="en-US"/>
        </a:p>
      </dgm:t>
    </dgm:pt>
    <dgm:pt modelId="{545B2BDA-D36A-4DAD-8D7D-8FF64F7FFB27}" type="sibTrans" cxnId="{26DC7D5A-68F6-4977-94DF-FEBE599DA3AA}">
      <dgm:prSet/>
      <dgm:spPr/>
      <dgm:t>
        <a:bodyPr/>
        <a:lstStyle/>
        <a:p>
          <a:endParaRPr lang="en-US"/>
        </a:p>
      </dgm:t>
    </dgm:pt>
    <dgm:pt modelId="{7DF3D94B-778F-46DA-A777-0F04A536EBF4}">
      <dgm:prSet/>
      <dgm:spPr/>
      <dgm:t>
        <a:bodyPr/>
        <a:lstStyle/>
        <a:p>
          <a:r>
            <a:rPr lang="en-US" dirty="0"/>
            <a:t>Perform interactive visual analytics using Folium and </a:t>
          </a:r>
          <a:r>
            <a:rPr lang="en-US" dirty="0" err="1"/>
            <a:t>Plotly</a:t>
          </a:r>
          <a:r>
            <a:rPr lang="en-US" dirty="0"/>
            <a:t> Dash</a:t>
          </a:r>
        </a:p>
      </dgm:t>
    </dgm:pt>
    <dgm:pt modelId="{CE2FF896-5F9E-4E78-A4C2-9A063C445DFA}" type="parTrans" cxnId="{7A31507C-A2F3-4465-8BB8-8BCEC773574D}">
      <dgm:prSet/>
      <dgm:spPr/>
      <dgm:t>
        <a:bodyPr/>
        <a:lstStyle/>
        <a:p>
          <a:endParaRPr lang="en-US"/>
        </a:p>
      </dgm:t>
    </dgm:pt>
    <dgm:pt modelId="{292F11F8-EF84-44DE-8B93-A90A710B32A5}" type="sibTrans" cxnId="{7A31507C-A2F3-4465-8BB8-8BCEC773574D}">
      <dgm:prSet/>
      <dgm:spPr/>
      <dgm:t>
        <a:bodyPr/>
        <a:lstStyle/>
        <a:p>
          <a:endParaRPr lang="en-US"/>
        </a:p>
      </dgm:t>
    </dgm:pt>
    <dgm:pt modelId="{5CBE4E4B-23EA-487C-A712-E8539E82FFAF}">
      <dgm:prSet/>
      <dgm:spPr/>
      <dgm:t>
        <a:bodyPr/>
        <a:lstStyle/>
        <a:p>
          <a:r>
            <a:rPr lang="en-US"/>
            <a:t>Perform predictive analysis using classification models</a:t>
          </a:r>
        </a:p>
      </dgm:t>
    </dgm:pt>
    <dgm:pt modelId="{DDF909D8-F79F-4078-822C-3F6AF9A3D985}" type="parTrans" cxnId="{496D636B-F5E5-4E75-AF92-7B9FDAF84E32}">
      <dgm:prSet/>
      <dgm:spPr/>
      <dgm:t>
        <a:bodyPr/>
        <a:lstStyle/>
        <a:p>
          <a:endParaRPr lang="en-US"/>
        </a:p>
      </dgm:t>
    </dgm:pt>
    <dgm:pt modelId="{37767D69-DC84-4FBB-8B7B-AA038378634D}" type="sibTrans" cxnId="{496D636B-F5E5-4E75-AF92-7B9FDAF84E32}">
      <dgm:prSet/>
      <dgm:spPr/>
      <dgm:t>
        <a:bodyPr/>
        <a:lstStyle/>
        <a:p>
          <a:endParaRPr lang="en-US"/>
        </a:p>
      </dgm:t>
    </dgm:pt>
    <dgm:pt modelId="{C34EC960-7D9C-4238-A457-195D764B5328}">
      <dgm:prSet/>
      <dgm:spPr/>
      <dgm:t>
        <a:bodyPr/>
        <a:lstStyle/>
        <a:p>
          <a:r>
            <a:rPr lang="en-US" dirty="0"/>
            <a:t>How to build, tune, evaluate classification models</a:t>
          </a:r>
        </a:p>
      </dgm:t>
    </dgm:pt>
    <dgm:pt modelId="{8E704BD3-1866-4C23-B5A5-88E957DAAF8E}" type="parTrans" cxnId="{229AE6E3-526B-4903-BDF0-58447B7B47BF}">
      <dgm:prSet/>
      <dgm:spPr/>
      <dgm:t>
        <a:bodyPr/>
        <a:lstStyle/>
        <a:p>
          <a:endParaRPr lang="en-US"/>
        </a:p>
      </dgm:t>
    </dgm:pt>
    <dgm:pt modelId="{6529D280-C517-44F4-93C1-986289810474}" type="sibTrans" cxnId="{229AE6E3-526B-4903-BDF0-58447B7B47BF}">
      <dgm:prSet/>
      <dgm:spPr/>
      <dgm:t>
        <a:bodyPr/>
        <a:lstStyle/>
        <a:p>
          <a:endParaRPr lang="en-US"/>
        </a:p>
      </dgm:t>
    </dgm:pt>
    <dgm:pt modelId="{F04E7E62-1284-2A4B-A28C-635B8C56C690}" type="pres">
      <dgm:prSet presAssocID="{BB37FD16-BE68-458F-AC97-FAAF15F46C86}" presName="Name0" presStyleCnt="0">
        <dgm:presLayoutVars>
          <dgm:dir/>
          <dgm:animLvl val="lvl"/>
          <dgm:resizeHandles val="exact"/>
        </dgm:presLayoutVars>
      </dgm:prSet>
      <dgm:spPr/>
    </dgm:pt>
    <dgm:pt modelId="{DFB10567-5AFC-4248-A2E8-28D2199CC0AF}" type="pres">
      <dgm:prSet presAssocID="{FF27259A-FCA6-4B6C-8CAB-DF114CF0314C}" presName="linNode" presStyleCnt="0"/>
      <dgm:spPr/>
    </dgm:pt>
    <dgm:pt modelId="{AE625A5A-FF77-BF46-924E-5F898ABCB182}" type="pres">
      <dgm:prSet presAssocID="{FF27259A-FCA6-4B6C-8CAB-DF114CF0314C}" presName="parentText" presStyleLbl="node1" presStyleIdx="0" presStyleCnt="5">
        <dgm:presLayoutVars>
          <dgm:chMax val="1"/>
          <dgm:bulletEnabled val="1"/>
        </dgm:presLayoutVars>
      </dgm:prSet>
      <dgm:spPr/>
    </dgm:pt>
    <dgm:pt modelId="{BF5C2723-ED13-D74F-9FAA-6C8200A7A24D}" type="pres">
      <dgm:prSet presAssocID="{0357B3E9-73DE-4178-AE0D-DBC4BC334A7A}" presName="sp" presStyleCnt="0"/>
      <dgm:spPr/>
    </dgm:pt>
    <dgm:pt modelId="{E1D1E154-7055-CA49-94AC-F5E041AF6EDF}" type="pres">
      <dgm:prSet presAssocID="{0DCDF502-9B05-44BE-B341-4B79161E07CE}" presName="linNode" presStyleCnt="0"/>
      <dgm:spPr/>
    </dgm:pt>
    <dgm:pt modelId="{1AE395FA-4A4C-5048-9A90-93EB177765F3}" type="pres">
      <dgm:prSet presAssocID="{0DCDF502-9B05-44BE-B341-4B79161E07CE}" presName="parentText" presStyleLbl="node1" presStyleIdx="1" presStyleCnt="5">
        <dgm:presLayoutVars>
          <dgm:chMax val="1"/>
          <dgm:bulletEnabled val="1"/>
        </dgm:presLayoutVars>
      </dgm:prSet>
      <dgm:spPr/>
    </dgm:pt>
    <dgm:pt modelId="{F574A81B-6EB0-8B40-AB59-55E8663F49AC}" type="pres">
      <dgm:prSet presAssocID="{0DCDF502-9B05-44BE-B341-4B79161E07CE}" presName="descendantText" presStyleLbl="alignAccFollowNode1" presStyleIdx="0" presStyleCnt="3">
        <dgm:presLayoutVars>
          <dgm:bulletEnabled val="1"/>
        </dgm:presLayoutVars>
      </dgm:prSet>
      <dgm:spPr/>
    </dgm:pt>
    <dgm:pt modelId="{D3091CD7-199E-6044-B9D0-7F1200197930}" type="pres">
      <dgm:prSet presAssocID="{8B090394-F7D9-4032-A9F0-27F8561C90B6}" presName="sp" presStyleCnt="0"/>
      <dgm:spPr/>
    </dgm:pt>
    <dgm:pt modelId="{AE2608B2-F983-BA41-898A-58E315005CB8}" type="pres">
      <dgm:prSet presAssocID="{73A4E5BB-68CB-4219-AE73-0CEF26C884C4}" presName="linNode" presStyleCnt="0"/>
      <dgm:spPr/>
    </dgm:pt>
    <dgm:pt modelId="{BABBFF8C-A453-EA4C-AB21-49C02D576387}" type="pres">
      <dgm:prSet presAssocID="{73A4E5BB-68CB-4219-AE73-0CEF26C884C4}" presName="parentText" presStyleLbl="node1" presStyleIdx="2" presStyleCnt="5">
        <dgm:presLayoutVars>
          <dgm:chMax val="1"/>
          <dgm:bulletEnabled val="1"/>
        </dgm:presLayoutVars>
      </dgm:prSet>
      <dgm:spPr/>
    </dgm:pt>
    <dgm:pt modelId="{A7A45628-BE99-EE41-B07B-41A0C5FEE2B0}" type="pres">
      <dgm:prSet presAssocID="{73A4E5BB-68CB-4219-AE73-0CEF26C884C4}" presName="descendantText" presStyleLbl="alignAccFollowNode1" presStyleIdx="1" presStyleCnt="3">
        <dgm:presLayoutVars>
          <dgm:bulletEnabled val="1"/>
        </dgm:presLayoutVars>
      </dgm:prSet>
      <dgm:spPr/>
    </dgm:pt>
    <dgm:pt modelId="{C38CA86E-B227-0744-A187-EEC405AED6C3}" type="pres">
      <dgm:prSet presAssocID="{D8DA16D7-2AC1-467C-8B62-D6EA1C584218}" presName="sp" presStyleCnt="0"/>
      <dgm:spPr/>
    </dgm:pt>
    <dgm:pt modelId="{94A9C3D2-EE11-FB45-B752-6B742972DFC7}" type="pres">
      <dgm:prSet presAssocID="{94E55B0C-1CC6-4A11-89C9-36F5A0F68723}" presName="linNode" presStyleCnt="0"/>
      <dgm:spPr/>
    </dgm:pt>
    <dgm:pt modelId="{8C7BB257-85C0-A343-8A92-0909379FC9F7}" type="pres">
      <dgm:prSet presAssocID="{94E55B0C-1CC6-4A11-89C9-36F5A0F68723}" presName="parentText" presStyleLbl="node1" presStyleIdx="3" presStyleCnt="5">
        <dgm:presLayoutVars>
          <dgm:chMax val="1"/>
          <dgm:bulletEnabled val="1"/>
        </dgm:presLayoutVars>
      </dgm:prSet>
      <dgm:spPr/>
    </dgm:pt>
    <dgm:pt modelId="{C1E7FF65-C263-764B-BC49-43C7F1F1D767}" type="pres">
      <dgm:prSet presAssocID="{545B2BDA-D36A-4DAD-8D7D-8FF64F7FFB27}" presName="sp" presStyleCnt="0"/>
      <dgm:spPr/>
    </dgm:pt>
    <dgm:pt modelId="{825B233E-AFB4-0643-9373-6464BAD6E2D2}" type="pres">
      <dgm:prSet presAssocID="{5CBE4E4B-23EA-487C-A712-E8539E82FFAF}" presName="linNode" presStyleCnt="0"/>
      <dgm:spPr/>
    </dgm:pt>
    <dgm:pt modelId="{21655077-97EC-7343-A5A3-8001296D17F3}" type="pres">
      <dgm:prSet presAssocID="{5CBE4E4B-23EA-487C-A712-E8539E82FFAF}" presName="parentText" presStyleLbl="node1" presStyleIdx="4" presStyleCnt="5">
        <dgm:presLayoutVars>
          <dgm:chMax val="1"/>
          <dgm:bulletEnabled val="1"/>
        </dgm:presLayoutVars>
      </dgm:prSet>
      <dgm:spPr/>
    </dgm:pt>
    <dgm:pt modelId="{C5D4C72C-F155-F447-AA1B-0BB0169F8B99}" type="pres">
      <dgm:prSet presAssocID="{5CBE4E4B-23EA-487C-A712-E8539E82FFAF}" presName="descendantText" presStyleLbl="alignAccFollowNode1" presStyleIdx="2" presStyleCnt="3">
        <dgm:presLayoutVars>
          <dgm:bulletEnabled val="1"/>
        </dgm:presLayoutVars>
      </dgm:prSet>
      <dgm:spPr/>
    </dgm:pt>
  </dgm:ptLst>
  <dgm:cxnLst>
    <dgm:cxn modelId="{6B606406-AA92-AE4B-BE9E-A628EBE1AAE7}" type="presOf" srcId="{73A4E5BB-68CB-4219-AE73-0CEF26C884C4}" destId="{BABBFF8C-A453-EA4C-AB21-49C02D576387}" srcOrd="0" destOrd="0" presId="urn:microsoft.com/office/officeart/2005/8/layout/vList5"/>
    <dgm:cxn modelId="{F6EFA10C-B365-4105-86AA-30826DF99BD3}" srcId="{0DCDF502-9B05-44BE-B341-4B79161E07CE}" destId="{D20B679C-DCCD-45BB-AFBF-274FBB71BF16}" srcOrd="0" destOrd="0" parTransId="{65811673-51E4-4F17-9203-115D0E0495E8}" sibTransId="{33BB0B7B-133B-48CA-8567-77CB79E7CB95}"/>
    <dgm:cxn modelId="{F6879D16-27C3-2748-9B4B-D85E6A4F41AF}" type="presOf" srcId="{5CBE4E4B-23EA-487C-A712-E8539E82FFAF}" destId="{21655077-97EC-7343-A5A3-8001296D17F3}" srcOrd="0" destOrd="0" presId="urn:microsoft.com/office/officeart/2005/8/layout/vList5"/>
    <dgm:cxn modelId="{90FF7440-C105-4960-B1D6-7D26C0CE1C51}" srcId="{BB37FD16-BE68-458F-AC97-FAAF15F46C86}" destId="{0DCDF502-9B05-44BE-B341-4B79161E07CE}" srcOrd="1" destOrd="0" parTransId="{0832A2FF-7734-4E0E-9CB9-1F4A056676C2}" sibTransId="{8B090394-F7D9-4032-A9F0-27F8561C90B6}"/>
    <dgm:cxn modelId="{31F22146-924E-1747-88FD-14881FFB2DBB}" type="presOf" srcId="{0DCDF502-9B05-44BE-B341-4B79161E07CE}" destId="{1AE395FA-4A4C-5048-9A90-93EB177765F3}" srcOrd="0" destOrd="0" presId="urn:microsoft.com/office/officeart/2005/8/layout/vList5"/>
    <dgm:cxn modelId="{5F659157-54D3-47C5-B917-4F94074CB835}" srcId="{BB37FD16-BE68-458F-AC97-FAAF15F46C86}" destId="{FF27259A-FCA6-4B6C-8CAB-DF114CF0314C}" srcOrd="0" destOrd="0" parTransId="{727B790F-96B0-41CD-AA2B-D34F2E3EF175}" sibTransId="{0357B3E9-73DE-4178-AE0D-DBC4BC334A7A}"/>
    <dgm:cxn modelId="{26DC7D5A-68F6-4977-94DF-FEBE599DA3AA}" srcId="{BB37FD16-BE68-458F-AC97-FAAF15F46C86}" destId="{94E55B0C-1CC6-4A11-89C9-36F5A0F68723}" srcOrd="3" destOrd="0" parTransId="{E0560C45-E56A-4224-85D2-C12467244BD6}" sibTransId="{545B2BDA-D36A-4DAD-8D7D-8FF64F7FFB27}"/>
    <dgm:cxn modelId="{496D636B-F5E5-4E75-AF92-7B9FDAF84E32}" srcId="{BB37FD16-BE68-458F-AC97-FAAF15F46C86}" destId="{5CBE4E4B-23EA-487C-A712-E8539E82FFAF}" srcOrd="4" destOrd="0" parTransId="{DDF909D8-F79F-4078-822C-3F6AF9A3D985}" sibTransId="{37767D69-DC84-4FBB-8B7B-AA038378634D}"/>
    <dgm:cxn modelId="{43227B75-7799-E146-9D5A-C71B14FE6DB9}" type="presOf" srcId="{7DF3D94B-778F-46DA-A777-0F04A536EBF4}" destId="{A7A45628-BE99-EE41-B07B-41A0C5FEE2B0}" srcOrd="0" destOrd="1" presId="urn:microsoft.com/office/officeart/2005/8/layout/vList5"/>
    <dgm:cxn modelId="{455B9878-FF74-3B40-9965-0129C140DCBF}" type="presOf" srcId="{C34EC960-7D9C-4238-A457-195D764B5328}" destId="{C5D4C72C-F155-F447-AA1B-0BB0169F8B99}" srcOrd="0" destOrd="0" presId="urn:microsoft.com/office/officeart/2005/8/layout/vList5"/>
    <dgm:cxn modelId="{7A31507C-A2F3-4465-8BB8-8BCEC773574D}" srcId="{73A4E5BB-68CB-4219-AE73-0CEF26C884C4}" destId="{7DF3D94B-778F-46DA-A777-0F04A536EBF4}" srcOrd="1" destOrd="0" parTransId="{CE2FF896-5F9E-4E78-A4C2-9A063C445DFA}" sibTransId="{292F11F8-EF84-44DE-8B93-A90A710B32A5}"/>
    <dgm:cxn modelId="{325B1084-83F7-4012-BEC2-03F39A473412}" srcId="{BB37FD16-BE68-458F-AC97-FAAF15F46C86}" destId="{73A4E5BB-68CB-4219-AE73-0CEF26C884C4}" srcOrd="2" destOrd="0" parTransId="{12D129B8-6B8C-4383-B893-F5737187B58A}" sibTransId="{D8DA16D7-2AC1-467C-8B62-D6EA1C584218}"/>
    <dgm:cxn modelId="{005818C0-E8AF-4CCB-AB18-92136A770249}" srcId="{73A4E5BB-68CB-4219-AE73-0CEF26C884C4}" destId="{F3893EB7-C77E-4E84-BBC9-B06E34D697A2}" srcOrd="0" destOrd="0" parTransId="{023D7DE7-8AC8-4D32-A76A-FA217FC68249}" sibTransId="{77CE0350-9416-425D-8DD4-3729E8305CCE}"/>
    <dgm:cxn modelId="{EB0B21CD-99EC-E245-8EC6-E35F183BCAE6}" type="presOf" srcId="{F3893EB7-C77E-4E84-BBC9-B06E34D697A2}" destId="{A7A45628-BE99-EE41-B07B-41A0C5FEE2B0}" srcOrd="0" destOrd="0" presId="urn:microsoft.com/office/officeart/2005/8/layout/vList5"/>
    <dgm:cxn modelId="{229AE6E3-526B-4903-BDF0-58447B7B47BF}" srcId="{5CBE4E4B-23EA-487C-A712-E8539E82FFAF}" destId="{C34EC960-7D9C-4238-A457-195D764B5328}" srcOrd="0" destOrd="0" parTransId="{8E704BD3-1866-4C23-B5A5-88E957DAAF8E}" sibTransId="{6529D280-C517-44F4-93C1-986289810474}"/>
    <dgm:cxn modelId="{7E896BE5-C509-E34B-A013-3F3B6BCB4E6C}" type="presOf" srcId="{FF27259A-FCA6-4B6C-8CAB-DF114CF0314C}" destId="{AE625A5A-FF77-BF46-924E-5F898ABCB182}" srcOrd="0" destOrd="0" presId="urn:microsoft.com/office/officeart/2005/8/layout/vList5"/>
    <dgm:cxn modelId="{1704FCF2-2EEC-3B4C-944F-CC5390B96AC0}" type="presOf" srcId="{94E55B0C-1CC6-4A11-89C9-36F5A0F68723}" destId="{8C7BB257-85C0-A343-8A92-0909379FC9F7}" srcOrd="0" destOrd="0" presId="urn:microsoft.com/office/officeart/2005/8/layout/vList5"/>
    <dgm:cxn modelId="{2B35B7F4-5FB9-5148-AD4E-D9EBF06B4BC0}" type="presOf" srcId="{D20B679C-DCCD-45BB-AFBF-274FBB71BF16}" destId="{F574A81B-6EB0-8B40-AB59-55E8663F49AC}" srcOrd="0" destOrd="0" presId="urn:microsoft.com/office/officeart/2005/8/layout/vList5"/>
    <dgm:cxn modelId="{45EB1AFB-3B80-B144-A0C0-E7D7B323E552}" type="presOf" srcId="{BB37FD16-BE68-458F-AC97-FAAF15F46C86}" destId="{F04E7E62-1284-2A4B-A28C-635B8C56C690}" srcOrd="0" destOrd="0" presId="urn:microsoft.com/office/officeart/2005/8/layout/vList5"/>
    <dgm:cxn modelId="{DE13717C-29DA-2840-9FDB-EA648234A02E}" type="presParOf" srcId="{F04E7E62-1284-2A4B-A28C-635B8C56C690}" destId="{DFB10567-5AFC-4248-A2E8-28D2199CC0AF}" srcOrd="0" destOrd="0" presId="urn:microsoft.com/office/officeart/2005/8/layout/vList5"/>
    <dgm:cxn modelId="{C7408E75-1D0F-D245-9CAE-499BAF1085F3}" type="presParOf" srcId="{DFB10567-5AFC-4248-A2E8-28D2199CC0AF}" destId="{AE625A5A-FF77-BF46-924E-5F898ABCB182}" srcOrd="0" destOrd="0" presId="urn:microsoft.com/office/officeart/2005/8/layout/vList5"/>
    <dgm:cxn modelId="{2D9B25FD-F0C2-7D41-8928-28A3FC03053E}" type="presParOf" srcId="{F04E7E62-1284-2A4B-A28C-635B8C56C690}" destId="{BF5C2723-ED13-D74F-9FAA-6C8200A7A24D}" srcOrd="1" destOrd="0" presId="urn:microsoft.com/office/officeart/2005/8/layout/vList5"/>
    <dgm:cxn modelId="{21A1BA07-C5E1-EC49-8E89-37BB4F62AF13}" type="presParOf" srcId="{F04E7E62-1284-2A4B-A28C-635B8C56C690}" destId="{E1D1E154-7055-CA49-94AC-F5E041AF6EDF}" srcOrd="2" destOrd="0" presId="urn:microsoft.com/office/officeart/2005/8/layout/vList5"/>
    <dgm:cxn modelId="{82AD494A-1052-C547-AE31-B5D0D01122F7}" type="presParOf" srcId="{E1D1E154-7055-CA49-94AC-F5E041AF6EDF}" destId="{1AE395FA-4A4C-5048-9A90-93EB177765F3}" srcOrd="0" destOrd="0" presId="urn:microsoft.com/office/officeart/2005/8/layout/vList5"/>
    <dgm:cxn modelId="{9D3093F3-4FB7-D949-BD95-74AAF98A3502}" type="presParOf" srcId="{E1D1E154-7055-CA49-94AC-F5E041AF6EDF}" destId="{F574A81B-6EB0-8B40-AB59-55E8663F49AC}" srcOrd="1" destOrd="0" presId="urn:microsoft.com/office/officeart/2005/8/layout/vList5"/>
    <dgm:cxn modelId="{0266FCC9-BC48-3242-B31E-897EADC824E4}" type="presParOf" srcId="{F04E7E62-1284-2A4B-A28C-635B8C56C690}" destId="{D3091CD7-199E-6044-B9D0-7F1200197930}" srcOrd="3" destOrd="0" presId="urn:microsoft.com/office/officeart/2005/8/layout/vList5"/>
    <dgm:cxn modelId="{048E6FF9-822F-2B41-A299-5BEE3B0F1BA5}" type="presParOf" srcId="{F04E7E62-1284-2A4B-A28C-635B8C56C690}" destId="{AE2608B2-F983-BA41-898A-58E315005CB8}" srcOrd="4" destOrd="0" presId="urn:microsoft.com/office/officeart/2005/8/layout/vList5"/>
    <dgm:cxn modelId="{7DE4DC21-0E58-FC4D-AF72-5BF29913F480}" type="presParOf" srcId="{AE2608B2-F983-BA41-898A-58E315005CB8}" destId="{BABBFF8C-A453-EA4C-AB21-49C02D576387}" srcOrd="0" destOrd="0" presId="urn:microsoft.com/office/officeart/2005/8/layout/vList5"/>
    <dgm:cxn modelId="{F0A1EE4E-1593-E84E-AA2A-96DFC9F7F7BD}" type="presParOf" srcId="{AE2608B2-F983-BA41-898A-58E315005CB8}" destId="{A7A45628-BE99-EE41-B07B-41A0C5FEE2B0}" srcOrd="1" destOrd="0" presId="urn:microsoft.com/office/officeart/2005/8/layout/vList5"/>
    <dgm:cxn modelId="{FAB9E5D0-2F17-DB46-94A2-A00987B4B35B}" type="presParOf" srcId="{F04E7E62-1284-2A4B-A28C-635B8C56C690}" destId="{C38CA86E-B227-0744-A187-EEC405AED6C3}" srcOrd="5" destOrd="0" presId="urn:microsoft.com/office/officeart/2005/8/layout/vList5"/>
    <dgm:cxn modelId="{5CDC1609-EF5A-8C4B-8F4E-2284D84BFBE4}" type="presParOf" srcId="{F04E7E62-1284-2A4B-A28C-635B8C56C690}" destId="{94A9C3D2-EE11-FB45-B752-6B742972DFC7}" srcOrd="6" destOrd="0" presId="urn:microsoft.com/office/officeart/2005/8/layout/vList5"/>
    <dgm:cxn modelId="{FF96DC38-7C75-5F43-B963-5ECEDFE9CDC4}" type="presParOf" srcId="{94A9C3D2-EE11-FB45-B752-6B742972DFC7}" destId="{8C7BB257-85C0-A343-8A92-0909379FC9F7}" srcOrd="0" destOrd="0" presId="urn:microsoft.com/office/officeart/2005/8/layout/vList5"/>
    <dgm:cxn modelId="{3B3CFCF7-C86D-B54A-8FC6-A8BC5AC282A9}" type="presParOf" srcId="{F04E7E62-1284-2A4B-A28C-635B8C56C690}" destId="{C1E7FF65-C263-764B-BC49-43C7F1F1D767}" srcOrd="7" destOrd="0" presId="urn:microsoft.com/office/officeart/2005/8/layout/vList5"/>
    <dgm:cxn modelId="{88C7BE7E-F1D2-824C-B22C-E90E0775F46C}" type="presParOf" srcId="{F04E7E62-1284-2A4B-A28C-635B8C56C690}" destId="{825B233E-AFB4-0643-9373-6464BAD6E2D2}" srcOrd="8" destOrd="0" presId="urn:microsoft.com/office/officeart/2005/8/layout/vList5"/>
    <dgm:cxn modelId="{E0EEF826-B881-8043-A2E2-1E1AD990613E}" type="presParOf" srcId="{825B233E-AFB4-0643-9373-6464BAD6E2D2}" destId="{21655077-97EC-7343-A5A3-8001296D17F3}" srcOrd="0" destOrd="0" presId="urn:microsoft.com/office/officeart/2005/8/layout/vList5"/>
    <dgm:cxn modelId="{0FF88E72-E4CB-D24F-B556-93660E480D6B}" type="presParOf" srcId="{825B233E-AFB4-0643-9373-6464BAD6E2D2}" destId="{C5D4C72C-F155-F447-AA1B-0BB0169F8B9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EB4E56-0729-4106-BA29-692D783CA4B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80537B4-DD0E-4F7D-B5DF-6EFB4EFFBFD6}">
      <dgm:prSet/>
      <dgm:spPr/>
      <dgm:t>
        <a:bodyPr/>
        <a:lstStyle/>
        <a:p>
          <a:r>
            <a:rPr lang="en-US"/>
            <a:t>Exploratory data analysis results</a:t>
          </a:r>
        </a:p>
      </dgm:t>
    </dgm:pt>
    <dgm:pt modelId="{8DA9C857-9804-43CD-AAFD-DD943E7C0F0C}" type="parTrans" cxnId="{AEE48F15-33F8-4A99-9B48-6477C7DBE751}">
      <dgm:prSet/>
      <dgm:spPr/>
      <dgm:t>
        <a:bodyPr/>
        <a:lstStyle/>
        <a:p>
          <a:endParaRPr lang="en-US"/>
        </a:p>
      </dgm:t>
    </dgm:pt>
    <dgm:pt modelId="{A447026F-44C9-4294-BED2-79E250F27F44}" type="sibTrans" cxnId="{AEE48F15-33F8-4A99-9B48-6477C7DBE751}">
      <dgm:prSet/>
      <dgm:spPr/>
      <dgm:t>
        <a:bodyPr/>
        <a:lstStyle/>
        <a:p>
          <a:endParaRPr lang="en-US"/>
        </a:p>
      </dgm:t>
    </dgm:pt>
    <dgm:pt modelId="{B3D6728D-2EA7-473B-A554-9305282FBB92}">
      <dgm:prSet/>
      <dgm:spPr/>
      <dgm:t>
        <a:bodyPr/>
        <a:lstStyle/>
        <a:p>
          <a:r>
            <a:rPr lang="en-US"/>
            <a:t>Interactive analytics demo in screenshots</a:t>
          </a:r>
        </a:p>
      </dgm:t>
    </dgm:pt>
    <dgm:pt modelId="{BB467828-D9A0-4C90-83E4-5AF98A53843D}" type="parTrans" cxnId="{6E3B3575-95E4-4DFF-9E6C-4AED0DEED8A4}">
      <dgm:prSet/>
      <dgm:spPr/>
      <dgm:t>
        <a:bodyPr/>
        <a:lstStyle/>
        <a:p>
          <a:endParaRPr lang="en-US"/>
        </a:p>
      </dgm:t>
    </dgm:pt>
    <dgm:pt modelId="{A2E820C0-B8C9-40D5-BB05-3BA4A22E0F99}" type="sibTrans" cxnId="{6E3B3575-95E4-4DFF-9E6C-4AED0DEED8A4}">
      <dgm:prSet/>
      <dgm:spPr/>
      <dgm:t>
        <a:bodyPr/>
        <a:lstStyle/>
        <a:p>
          <a:endParaRPr lang="en-US"/>
        </a:p>
      </dgm:t>
    </dgm:pt>
    <dgm:pt modelId="{DED9D5FC-948F-47EC-A948-88EBEC797EAA}">
      <dgm:prSet/>
      <dgm:spPr/>
      <dgm:t>
        <a:bodyPr/>
        <a:lstStyle/>
        <a:p>
          <a:r>
            <a:rPr lang="en-US"/>
            <a:t>Predictive analysis results</a:t>
          </a:r>
        </a:p>
      </dgm:t>
    </dgm:pt>
    <dgm:pt modelId="{59241893-A297-4C47-B867-53CAE9E582EB}" type="parTrans" cxnId="{4A45CF0A-15EB-43B9-8C5A-B507854AA5C8}">
      <dgm:prSet/>
      <dgm:spPr/>
      <dgm:t>
        <a:bodyPr/>
        <a:lstStyle/>
        <a:p>
          <a:endParaRPr lang="en-US"/>
        </a:p>
      </dgm:t>
    </dgm:pt>
    <dgm:pt modelId="{6B2C64C3-26BF-4DAD-A99D-04EB9DE038F9}" type="sibTrans" cxnId="{4A45CF0A-15EB-43B9-8C5A-B507854AA5C8}">
      <dgm:prSet/>
      <dgm:spPr/>
      <dgm:t>
        <a:bodyPr/>
        <a:lstStyle/>
        <a:p>
          <a:endParaRPr lang="en-US"/>
        </a:p>
      </dgm:t>
    </dgm:pt>
    <dgm:pt modelId="{B5BEBCE3-4D8E-4484-B7D0-01CA608541A4}" type="pres">
      <dgm:prSet presAssocID="{0CEB4E56-0729-4106-BA29-692D783CA4B3}" presName="root" presStyleCnt="0">
        <dgm:presLayoutVars>
          <dgm:dir/>
          <dgm:resizeHandles val="exact"/>
        </dgm:presLayoutVars>
      </dgm:prSet>
      <dgm:spPr/>
    </dgm:pt>
    <dgm:pt modelId="{4676FEE4-0650-40BF-A2F2-94D5071B8B56}" type="pres">
      <dgm:prSet presAssocID="{780537B4-DD0E-4F7D-B5DF-6EFB4EFFBFD6}" presName="compNode" presStyleCnt="0"/>
      <dgm:spPr/>
    </dgm:pt>
    <dgm:pt modelId="{726ED3AC-D2FD-41B0-8276-996682E4DB5B}" type="pres">
      <dgm:prSet presAssocID="{780537B4-DD0E-4F7D-B5DF-6EFB4EFFBFD6}" presName="bgRect" presStyleLbl="bgShp" presStyleIdx="0" presStyleCnt="3"/>
      <dgm:spPr/>
    </dgm:pt>
    <dgm:pt modelId="{747B2855-71E5-4BE9-A96F-1243691C15B1}" type="pres">
      <dgm:prSet presAssocID="{780537B4-DD0E-4F7D-B5DF-6EFB4EFFBFD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8B1EE5EF-8D30-434D-8716-4BD082CDB5EC}" type="pres">
      <dgm:prSet presAssocID="{780537B4-DD0E-4F7D-B5DF-6EFB4EFFBFD6}" presName="spaceRect" presStyleCnt="0"/>
      <dgm:spPr/>
    </dgm:pt>
    <dgm:pt modelId="{8A2C5974-01BE-4180-8763-702437472432}" type="pres">
      <dgm:prSet presAssocID="{780537B4-DD0E-4F7D-B5DF-6EFB4EFFBFD6}" presName="parTx" presStyleLbl="revTx" presStyleIdx="0" presStyleCnt="3">
        <dgm:presLayoutVars>
          <dgm:chMax val="0"/>
          <dgm:chPref val="0"/>
        </dgm:presLayoutVars>
      </dgm:prSet>
      <dgm:spPr/>
    </dgm:pt>
    <dgm:pt modelId="{4CB60BBE-A22B-4AEE-9D17-0E7C234ABFEE}" type="pres">
      <dgm:prSet presAssocID="{A447026F-44C9-4294-BED2-79E250F27F44}" presName="sibTrans" presStyleCnt="0"/>
      <dgm:spPr/>
    </dgm:pt>
    <dgm:pt modelId="{509F463A-DD6E-43CA-9023-954577924E44}" type="pres">
      <dgm:prSet presAssocID="{B3D6728D-2EA7-473B-A554-9305282FBB92}" presName="compNode" presStyleCnt="0"/>
      <dgm:spPr/>
    </dgm:pt>
    <dgm:pt modelId="{94E1BB6C-9ACB-4178-95A9-8A27BD0141C1}" type="pres">
      <dgm:prSet presAssocID="{B3D6728D-2EA7-473B-A554-9305282FBB92}" presName="bgRect" presStyleLbl="bgShp" presStyleIdx="1" presStyleCnt="3"/>
      <dgm:spPr/>
    </dgm:pt>
    <dgm:pt modelId="{B8A8582E-0F56-4972-9EFC-8CCDADB3D927}" type="pres">
      <dgm:prSet presAssocID="{B3D6728D-2EA7-473B-A554-9305282FBB9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DEDF6790-1FC6-40C6-BEFD-86303213F322}" type="pres">
      <dgm:prSet presAssocID="{B3D6728D-2EA7-473B-A554-9305282FBB92}" presName="spaceRect" presStyleCnt="0"/>
      <dgm:spPr/>
    </dgm:pt>
    <dgm:pt modelId="{4FA63D9B-3F80-46AC-8696-020B68A2A489}" type="pres">
      <dgm:prSet presAssocID="{B3D6728D-2EA7-473B-A554-9305282FBB92}" presName="parTx" presStyleLbl="revTx" presStyleIdx="1" presStyleCnt="3">
        <dgm:presLayoutVars>
          <dgm:chMax val="0"/>
          <dgm:chPref val="0"/>
        </dgm:presLayoutVars>
      </dgm:prSet>
      <dgm:spPr/>
    </dgm:pt>
    <dgm:pt modelId="{0DD058F5-2D61-47B4-974C-EDA8E1E41CA0}" type="pres">
      <dgm:prSet presAssocID="{A2E820C0-B8C9-40D5-BB05-3BA4A22E0F99}" presName="sibTrans" presStyleCnt="0"/>
      <dgm:spPr/>
    </dgm:pt>
    <dgm:pt modelId="{8A1497D1-2F74-444E-979B-C8ECE52B0AB0}" type="pres">
      <dgm:prSet presAssocID="{DED9D5FC-948F-47EC-A948-88EBEC797EAA}" presName="compNode" presStyleCnt="0"/>
      <dgm:spPr/>
    </dgm:pt>
    <dgm:pt modelId="{4F95DE65-62E3-4ED4-B8ED-5D9D857EAE6F}" type="pres">
      <dgm:prSet presAssocID="{DED9D5FC-948F-47EC-A948-88EBEC797EAA}" presName="bgRect" presStyleLbl="bgShp" presStyleIdx="2" presStyleCnt="3"/>
      <dgm:spPr/>
    </dgm:pt>
    <dgm:pt modelId="{DB41F359-187D-4CA1-B382-8A68C302DFBC}" type="pres">
      <dgm:prSet presAssocID="{DED9D5FC-948F-47EC-A948-88EBEC797EA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78F0DBA8-2400-4DAF-BE70-5FB897888E12}" type="pres">
      <dgm:prSet presAssocID="{DED9D5FC-948F-47EC-A948-88EBEC797EAA}" presName="spaceRect" presStyleCnt="0"/>
      <dgm:spPr/>
    </dgm:pt>
    <dgm:pt modelId="{C28F5F49-DD08-4DFE-A30D-8EBBDCE02D98}" type="pres">
      <dgm:prSet presAssocID="{DED9D5FC-948F-47EC-A948-88EBEC797EAA}" presName="parTx" presStyleLbl="revTx" presStyleIdx="2" presStyleCnt="3">
        <dgm:presLayoutVars>
          <dgm:chMax val="0"/>
          <dgm:chPref val="0"/>
        </dgm:presLayoutVars>
      </dgm:prSet>
      <dgm:spPr/>
    </dgm:pt>
  </dgm:ptLst>
  <dgm:cxnLst>
    <dgm:cxn modelId="{4A45CF0A-15EB-43B9-8C5A-B507854AA5C8}" srcId="{0CEB4E56-0729-4106-BA29-692D783CA4B3}" destId="{DED9D5FC-948F-47EC-A948-88EBEC797EAA}" srcOrd="2" destOrd="0" parTransId="{59241893-A297-4C47-B867-53CAE9E582EB}" sibTransId="{6B2C64C3-26BF-4DAD-A99D-04EB9DE038F9}"/>
    <dgm:cxn modelId="{AEE48F15-33F8-4A99-9B48-6477C7DBE751}" srcId="{0CEB4E56-0729-4106-BA29-692D783CA4B3}" destId="{780537B4-DD0E-4F7D-B5DF-6EFB4EFFBFD6}" srcOrd="0" destOrd="0" parTransId="{8DA9C857-9804-43CD-AAFD-DD943E7C0F0C}" sibTransId="{A447026F-44C9-4294-BED2-79E250F27F44}"/>
    <dgm:cxn modelId="{5C545D5F-8F7F-453F-84B3-2637EC886890}" type="presOf" srcId="{B3D6728D-2EA7-473B-A554-9305282FBB92}" destId="{4FA63D9B-3F80-46AC-8696-020B68A2A489}" srcOrd="0" destOrd="0" presId="urn:microsoft.com/office/officeart/2018/2/layout/IconVerticalSolidList"/>
    <dgm:cxn modelId="{6E3B3575-95E4-4DFF-9E6C-4AED0DEED8A4}" srcId="{0CEB4E56-0729-4106-BA29-692D783CA4B3}" destId="{B3D6728D-2EA7-473B-A554-9305282FBB92}" srcOrd="1" destOrd="0" parTransId="{BB467828-D9A0-4C90-83E4-5AF98A53843D}" sibTransId="{A2E820C0-B8C9-40D5-BB05-3BA4A22E0F99}"/>
    <dgm:cxn modelId="{68C20683-AAFE-4070-A554-6EBC8C8F4B1C}" type="presOf" srcId="{780537B4-DD0E-4F7D-B5DF-6EFB4EFFBFD6}" destId="{8A2C5974-01BE-4180-8763-702437472432}" srcOrd="0" destOrd="0" presId="urn:microsoft.com/office/officeart/2018/2/layout/IconVerticalSolidList"/>
    <dgm:cxn modelId="{122733BA-26F9-46B6-9124-3FFA45D36E1E}" type="presOf" srcId="{DED9D5FC-948F-47EC-A948-88EBEC797EAA}" destId="{C28F5F49-DD08-4DFE-A30D-8EBBDCE02D98}" srcOrd="0" destOrd="0" presId="urn:microsoft.com/office/officeart/2018/2/layout/IconVerticalSolidList"/>
    <dgm:cxn modelId="{58F948EB-5DB8-44C7-8B04-293213ABEF55}" type="presOf" srcId="{0CEB4E56-0729-4106-BA29-692D783CA4B3}" destId="{B5BEBCE3-4D8E-4484-B7D0-01CA608541A4}" srcOrd="0" destOrd="0" presId="urn:microsoft.com/office/officeart/2018/2/layout/IconVerticalSolidList"/>
    <dgm:cxn modelId="{9CA1D889-1C1D-44BF-BD7B-EEB578C5E5AA}" type="presParOf" srcId="{B5BEBCE3-4D8E-4484-B7D0-01CA608541A4}" destId="{4676FEE4-0650-40BF-A2F2-94D5071B8B56}" srcOrd="0" destOrd="0" presId="urn:microsoft.com/office/officeart/2018/2/layout/IconVerticalSolidList"/>
    <dgm:cxn modelId="{AD75C69D-556C-4BFC-AD38-F6D9253BAB11}" type="presParOf" srcId="{4676FEE4-0650-40BF-A2F2-94D5071B8B56}" destId="{726ED3AC-D2FD-41B0-8276-996682E4DB5B}" srcOrd="0" destOrd="0" presId="urn:microsoft.com/office/officeart/2018/2/layout/IconVerticalSolidList"/>
    <dgm:cxn modelId="{DA9A479F-CD9B-4556-8416-3DB528C22C1E}" type="presParOf" srcId="{4676FEE4-0650-40BF-A2F2-94D5071B8B56}" destId="{747B2855-71E5-4BE9-A96F-1243691C15B1}" srcOrd="1" destOrd="0" presId="urn:microsoft.com/office/officeart/2018/2/layout/IconVerticalSolidList"/>
    <dgm:cxn modelId="{063CEB0C-F592-4130-AE28-4F1DD416446A}" type="presParOf" srcId="{4676FEE4-0650-40BF-A2F2-94D5071B8B56}" destId="{8B1EE5EF-8D30-434D-8716-4BD082CDB5EC}" srcOrd="2" destOrd="0" presId="urn:microsoft.com/office/officeart/2018/2/layout/IconVerticalSolidList"/>
    <dgm:cxn modelId="{8CBC7BD9-9C94-47E7-9A11-F972146CFD2B}" type="presParOf" srcId="{4676FEE4-0650-40BF-A2F2-94D5071B8B56}" destId="{8A2C5974-01BE-4180-8763-702437472432}" srcOrd="3" destOrd="0" presId="urn:microsoft.com/office/officeart/2018/2/layout/IconVerticalSolidList"/>
    <dgm:cxn modelId="{90506527-F7B7-458A-9091-4A52513D33D6}" type="presParOf" srcId="{B5BEBCE3-4D8E-4484-B7D0-01CA608541A4}" destId="{4CB60BBE-A22B-4AEE-9D17-0E7C234ABFEE}" srcOrd="1" destOrd="0" presId="urn:microsoft.com/office/officeart/2018/2/layout/IconVerticalSolidList"/>
    <dgm:cxn modelId="{EBBDB50E-656C-4F0D-B863-DBD7C8459F95}" type="presParOf" srcId="{B5BEBCE3-4D8E-4484-B7D0-01CA608541A4}" destId="{509F463A-DD6E-43CA-9023-954577924E44}" srcOrd="2" destOrd="0" presId="urn:microsoft.com/office/officeart/2018/2/layout/IconVerticalSolidList"/>
    <dgm:cxn modelId="{8AA24B50-DF21-4826-B2DB-5A3A84D01983}" type="presParOf" srcId="{509F463A-DD6E-43CA-9023-954577924E44}" destId="{94E1BB6C-9ACB-4178-95A9-8A27BD0141C1}" srcOrd="0" destOrd="0" presId="urn:microsoft.com/office/officeart/2018/2/layout/IconVerticalSolidList"/>
    <dgm:cxn modelId="{D586723B-7314-452C-ADCA-96AEE40F48FD}" type="presParOf" srcId="{509F463A-DD6E-43CA-9023-954577924E44}" destId="{B8A8582E-0F56-4972-9EFC-8CCDADB3D927}" srcOrd="1" destOrd="0" presId="urn:microsoft.com/office/officeart/2018/2/layout/IconVerticalSolidList"/>
    <dgm:cxn modelId="{BF484FF8-D80A-400A-996A-4362451F6EB5}" type="presParOf" srcId="{509F463A-DD6E-43CA-9023-954577924E44}" destId="{DEDF6790-1FC6-40C6-BEFD-86303213F322}" srcOrd="2" destOrd="0" presId="urn:microsoft.com/office/officeart/2018/2/layout/IconVerticalSolidList"/>
    <dgm:cxn modelId="{F4CF249B-332C-4A24-B930-5DE76FF4CF20}" type="presParOf" srcId="{509F463A-DD6E-43CA-9023-954577924E44}" destId="{4FA63D9B-3F80-46AC-8696-020B68A2A489}" srcOrd="3" destOrd="0" presId="urn:microsoft.com/office/officeart/2018/2/layout/IconVerticalSolidList"/>
    <dgm:cxn modelId="{EF077FED-605B-4330-BC32-61065CB45248}" type="presParOf" srcId="{B5BEBCE3-4D8E-4484-B7D0-01CA608541A4}" destId="{0DD058F5-2D61-47B4-974C-EDA8E1E41CA0}" srcOrd="3" destOrd="0" presId="urn:microsoft.com/office/officeart/2018/2/layout/IconVerticalSolidList"/>
    <dgm:cxn modelId="{E306CD11-726B-4EE6-BAEB-9BB5AD09F4C4}" type="presParOf" srcId="{B5BEBCE3-4D8E-4484-B7D0-01CA608541A4}" destId="{8A1497D1-2F74-444E-979B-C8ECE52B0AB0}" srcOrd="4" destOrd="0" presId="urn:microsoft.com/office/officeart/2018/2/layout/IconVerticalSolidList"/>
    <dgm:cxn modelId="{3545D65F-9995-4A4B-BA3D-2EB231182E06}" type="presParOf" srcId="{8A1497D1-2F74-444E-979B-C8ECE52B0AB0}" destId="{4F95DE65-62E3-4ED4-B8ED-5D9D857EAE6F}" srcOrd="0" destOrd="0" presId="urn:microsoft.com/office/officeart/2018/2/layout/IconVerticalSolidList"/>
    <dgm:cxn modelId="{D6BF5B57-FC91-4404-B3B3-C19F91975D64}" type="presParOf" srcId="{8A1497D1-2F74-444E-979B-C8ECE52B0AB0}" destId="{DB41F359-187D-4CA1-B382-8A68C302DFBC}" srcOrd="1" destOrd="0" presId="urn:microsoft.com/office/officeart/2018/2/layout/IconVerticalSolidList"/>
    <dgm:cxn modelId="{150EC222-4EC8-47C5-A3E1-376BA22B4120}" type="presParOf" srcId="{8A1497D1-2F74-444E-979B-C8ECE52B0AB0}" destId="{78F0DBA8-2400-4DAF-BE70-5FB897888E12}" srcOrd="2" destOrd="0" presId="urn:microsoft.com/office/officeart/2018/2/layout/IconVerticalSolidList"/>
    <dgm:cxn modelId="{7E26EF94-E061-4669-81A1-2BBA5EB5C92D}" type="presParOf" srcId="{8A1497D1-2F74-444E-979B-C8ECE52B0AB0}" destId="{C28F5F49-DD08-4DFE-A30D-8EBBDCE02D9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0818F0-32CB-4CBA-B1DD-2811CCFDE6F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9617EC6-20ED-4882-AFB6-38861111CA77}">
      <dgm:prSet/>
      <dgm:spPr/>
      <dgm:t>
        <a:bodyPr/>
        <a:lstStyle/>
        <a:p>
          <a:r>
            <a:rPr lang="en-AU"/>
            <a:t>The Tree Classifier Algorithm is the best for Machine Learning for this dataset </a:t>
          </a:r>
          <a:endParaRPr lang="en-US"/>
        </a:p>
      </dgm:t>
    </dgm:pt>
    <dgm:pt modelId="{AD810E2B-2458-4047-9B1F-6D0AE17EEA76}" type="parTrans" cxnId="{B3A5C189-B9A5-4504-98B6-4EEBCA8D956E}">
      <dgm:prSet/>
      <dgm:spPr/>
      <dgm:t>
        <a:bodyPr/>
        <a:lstStyle/>
        <a:p>
          <a:endParaRPr lang="en-US"/>
        </a:p>
      </dgm:t>
    </dgm:pt>
    <dgm:pt modelId="{80A400BD-508E-4BBA-A165-6FE71D53D5A0}" type="sibTrans" cxnId="{B3A5C189-B9A5-4504-98B6-4EEBCA8D956E}">
      <dgm:prSet/>
      <dgm:spPr/>
      <dgm:t>
        <a:bodyPr/>
        <a:lstStyle/>
        <a:p>
          <a:endParaRPr lang="en-US"/>
        </a:p>
      </dgm:t>
    </dgm:pt>
    <dgm:pt modelId="{2A4B21BB-4459-4E1D-8D6E-3EF742F6FB1A}">
      <dgm:prSet/>
      <dgm:spPr/>
      <dgm:t>
        <a:bodyPr/>
        <a:lstStyle/>
        <a:p>
          <a:r>
            <a:rPr lang="en-AU"/>
            <a:t>Low weighted payloads perform better than the heavier payloads </a:t>
          </a:r>
          <a:endParaRPr lang="en-US"/>
        </a:p>
      </dgm:t>
    </dgm:pt>
    <dgm:pt modelId="{65F0DA0E-8626-4CD1-A4B8-FCF7E3CBAB1F}" type="parTrans" cxnId="{E97A66EE-C12D-4B2E-BAA8-152B2E06D7AB}">
      <dgm:prSet/>
      <dgm:spPr/>
      <dgm:t>
        <a:bodyPr/>
        <a:lstStyle/>
        <a:p>
          <a:endParaRPr lang="en-US"/>
        </a:p>
      </dgm:t>
    </dgm:pt>
    <dgm:pt modelId="{2A3FD526-D428-4D2F-B6E3-008D851E38ED}" type="sibTrans" cxnId="{E97A66EE-C12D-4B2E-BAA8-152B2E06D7AB}">
      <dgm:prSet/>
      <dgm:spPr/>
      <dgm:t>
        <a:bodyPr/>
        <a:lstStyle/>
        <a:p>
          <a:endParaRPr lang="en-US"/>
        </a:p>
      </dgm:t>
    </dgm:pt>
    <dgm:pt modelId="{DCC4DC74-CC81-44BE-97EA-5C536BAAD693}">
      <dgm:prSet/>
      <dgm:spPr/>
      <dgm:t>
        <a:bodyPr/>
        <a:lstStyle/>
        <a:p>
          <a:r>
            <a:rPr lang="en-AU"/>
            <a:t>The success rates for SpaceX launches is directly proportional time in years they will eventually perfect the launches </a:t>
          </a:r>
          <a:endParaRPr lang="en-US"/>
        </a:p>
      </dgm:t>
    </dgm:pt>
    <dgm:pt modelId="{E5F4A65C-39C3-4CC3-B42E-C494C19D9BCB}" type="parTrans" cxnId="{7E6CEBE2-6260-4338-A98D-00790C07E03C}">
      <dgm:prSet/>
      <dgm:spPr/>
      <dgm:t>
        <a:bodyPr/>
        <a:lstStyle/>
        <a:p>
          <a:endParaRPr lang="en-US"/>
        </a:p>
      </dgm:t>
    </dgm:pt>
    <dgm:pt modelId="{3EB441C4-42B4-4806-8B61-D209A472DB61}" type="sibTrans" cxnId="{7E6CEBE2-6260-4338-A98D-00790C07E03C}">
      <dgm:prSet/>
      <dgm:spPr/>
      <dgm:t>
        <a:bodyPr/>
        <a:lstStyle/>
        <a:p>
          <a:endParaRPr lang="en-US"/>
        </a:p>
      </dgm:t>
    </dgm:pt>
    <dgm:pt modelId="{A2E0A7DD-1619-4839-9804-D9FFF7AE4DF4}">
      <dgm:prSet/>
      <dgm:spPr/>
      <dgm:t>
        <a:bodyPr/>
        <a:lstStyle/>
        <a:p>
          <a:r>
            <a:rPr lang="en-AU"/>
            <a:t>We can see that KSC LC-39A had the most successful launches from all the sites </a:t>
          </a:r>
          <a:endParaRPr lang="en-US"/>
        </a:p>
      </dgm:t>
    </dgm:pt>
    <dgm:pt modelId="{17873C5D-FE76-49D5-991F-D4BC7CE3CC90}" type="parTrans" cxnId="{2A973B5B-FC81-4A37-94C7-92F93774E91C}">
      <dgm:prSet/>
      <dgm:spPr/>
      <dgm:t>
        <a:bodyPr/>
        <a:lstStyle/>
        <a:p>
          <a:endParaRPr lang="en-US"/>
        </a:p>
      </dgm:t>
    </dgm:pt>
    <dgm:pt modelId="{D50F9FCF-5F34-478F-8241-0434AB5DB4F0}" type="sibTrans" cxnId="{2A973B5B-FC81-4A37-94C7-92F93774E91C}">
      <dgm:prSet/>
      <dgm:spPr/>
      <dgm:t>
        <a:bodyPr/>
        <a:lstStyle/>
        <a:p>
          <a:endParaRPr lang="en-US"/>
        </a:p>
      </dgm:t>
    </dgm:pt>
    <dgm:pt modelId="{97F0CFA1-65B3-460D-AE13-C2296F3B354C}">
      <dgm:prSet/>
      <dgm:spPr/>
      <dgm:t>
        <a:bodyPr/>
        <a:lstStyle/>
        <a:p>
          <a:r>
            <a:rPr lang="en-AU"/>
            <a:t>Orbit GEO,HEO,SSO,ES-L1 has the best Success Rate </a:t>
          </a:r>
          <a:endParaRPr lang="en-US"/>
        </a:p>
      </dgm:t>
    </dgm:pt>
    <dgm:pt modelId="{D9312B76-1EB9-4318-8E95-130D22F566F3}" type="parTrans" cxnId="{7926C848-FF95-4B32-BB78-BA5A66B5A810}">
      <dgm:prSet/>
      <dgm:spPr/>
      <dgm:t>
        <a:bodyPr/>
        <a:lstStyle/>
        <a:p>
          <a:endParaRPr lang="en-US"/>
        </a:p>
      </dgm:t>
    </dgm:pt>
    <dgm:pt modelId="{FCECD254-2582-44DC-A287-97C898D4112C}" type="sibTrans" cxnId="{7926C848-FF95-4B32-BB78-BA5A66B5A810}">
      <dgm:prSet/>
      <dgm:spPr/>
      <dgm:t>
        <a:bodyPr/>
        <a:lstStyle/>
        <a:p>
          <a:endParaRPr lang="en-US"/>
        </a:p>
      </dgm:t>
    </dgm:pt>
    <dgm:pt modelId="{DED77CFF-F1DE-483C-8CD1-1DBF89771DF7}" type="pres">
      <dgm:prSet presAssocID="{330818F0-32CB-4CBA-B1DD-2811CCFDE6F4}" presName="root" presStyleCnt="0">
        <dgm:presLayoutVars>
          <dgm:dir/>
          <dgm:resizeHandles val="exact"/>
        </dgm:presLayoutVars>
      </dgm:prSet>
      <dgm:spPr/>
    </dgm:pt>
    <dgm:pt modelId="{C5DCD8D5-E917-47BE-A3B7-08AF453AB95A}" type="pres">
      <dgm:prSet presAssocID="{69617EC6-20ED-4882-AFB6-38861111CA77}" presName="compNode" presStyleCnt="0"/>
      <dgm:spPr/>
    </dgm:pt>
    <dgm:pt modelId="{15CF3331-BE89-4A0B-9ECC-701BCDE44B15}" type="pres">
      <dgm:prSet presAssocID="{69617EC6-20ED-4882-AFB6-38861111CA77}" presName="bgRect" presStyleLbl="bgShp" presStyleIdx="0" presStyleCnt="5"/>
      <dgm:spPr/>
    </dgm:pt>
    <dgm:pt modelId="{732AFBDD-3CB6-43A3-8CD7-081171731687}" type="pres">
      <dgm:prSet presAssocID="{69617EC6-20ED-4882-AFB6-38861111CA7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B615A80-5777-443C-BC46-198C880A532F}" type="pres">
      <dgm:prSet presAssocID="{69617EC6-20ED-4882-AFB6-38861111CA77}" presName="spaceRect" presStyleCnt="0"/>
      <dgm:spPr/>
    </dgm:pt>
    <dgm:pt modelId="{CAFEE9C3-AB12-4D79-8EED-A66FAE3C437C}" type="pres">
      <dgm:prSet presAssocID="{69617EC6-20ED-4882-AFB6-38861111CA77}" presName="parTx" presStyleLbl="revTx" presStyleIdx="0" presStyleCnt="5">
        <dgm:presLayoutVars>
          <dgm:chMax val="0"/>
          <dgm:chPref val="0"/>
        </dgm:presLayoutVars>
      </dgm:prSet>
      <dgm:spPr/>
    </dgm:pt>
    <dgm:pt modelId="{068CC1EB-01CB-4969-B08D-A8BFE78761AB}" type="pres">
      <dgm:prSet presAssocID="{80A400BD-508E-4BBA-A165-6FE71D53D5A0}" presName="sibTrans" presStyleCnt="0"/>
      <dgm:spPr/>
    </dgm:pt>
    <dgm:pt modelId="{A1F9A191-9268-4929-BDA6-E63DBAF8870A}" type="pres">
      <dgm:prSet presAssocID="{2A4B21BB-4459-4E1D-8D6E-3EF742F6FB1A}" presName="compNode" presStyleCnt="0"/>
      <dgm:spPr/>
    </dgm:pt>
    <dgm:pt modelId="{262742DC-46A0-4323-BB44-437F9FC001D7}" type="pres">
      <dgm:prSet presAssocID="{2A4B21BB-4459-4E1D-8D6E-3EF742F6FB1A}" presName="bgRect" presStyleLbl="bgShp" presStyleIdx="1" presStyleCnt="5"/>
      <dgm:spPr/>
    </dgm:pt>
    <dgm:pt modelId="{CE13EB42-3CF6-4E93-AD2D-F15015A65EB4}" type="pres">
      <dgm:prSet presAssocID="{2A4B21BB-4459-4E1D-8D6E-3EF742F6FB1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cket"/>
        </a:ext>
      </dgm:extLst>
    </dgm:pt>
    <dgm:pt modelId="{A3BB3BFC-C147-4039-93D4-31D57AF38E13}" type="pres">
      <dgm:prSet presAssocID="{2A4B21BB-4459-4E1D-8D6E-3EF742F6FB1A}" presName="spaceRect" presStyleCnt="0"/>
      <dgm:spPr/>
    </dgm:pt>
    <dgm:pt modelId="{CD4318B0-3E90-474F-9723-4AF9D0F35F5D}" type="pres">
      <dgm:prSet presAssocID="{2A4B21BB-4459-4E1D-8D6E-3EF742F6FB1A}" presName="parTx" presStyleLbl="revTx" presStyleIdx="1" presStyleCnt="5">
        <dgm:presLayoutVars>
          <dgm:chMax val="0"/>
          <dgm:chPref val="0"/>
        </dgm:presLayoutVars>
      </dgm:prSet>
      <dgm:spPr/>
    </dgm:pt>
    <dgm:pt modelId="{8740C6CE-8E74-4F5F-9462-BCD1A3A3BF23}" type="pres">
      <dgm:prSet presAssocID="{2A3FD526-D428-4D2F-B6E3-008D851E38ED}" presName="sibTrans" presStyleCnt="0"/>
      <dgm:spPr/>
    </dgm:pt>
    <dgm:pt modelId="{268FA396-9640-46AD-BCC8-E01444D20108}" type="pres">
      <dgm:prSet presAssocID="{DCC4DC74-CC81-44BE-97EA-5C536BAAD693}" presName="compNode" presStyleCnt="0"/>
      <dgm:spPr/>
    </dgm:pt>
    <dgm:pt modelId="{BF7EEACB-3521-46CA-A168-AB5B1B739629}" type="pres">
      <dgm:prSet presAssocID="{DCC4DC74-CC81-44BE-97EA-5C536BAAD693}" presName="bgRect" presStyleLbl="bgShp" presStyleIdx="2" presStyleCnt="5"/>
      <dgm:spPr/>
    </dgm:pt>
    <dgm:pt modelId="{FC74B153-4DB9-4DA7-830B-357CB9DC85D2}" type="pres">
      <dgm:prSet presAssocID="{DCC4DC74-CC81-44BE-97EA-5C536BAAD69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663561C7-21AD-4008-9117-143EE7AF5B8A}" type="pres">
      <dgm:prSet presAssocID="{DCC4DC74-CC81-44BE-97EA-5C536BAAD693}" presName="spaceRect" presStyleCnt="0"/>
      <dgm:spPr/>
    </dgm:pt>
    <dgm:pt modelId="{1C44EA97-A714-4769-A301-31E9BB56ABA1}" type="pres">
      <dgm:prSet presAssocID="{DCC4DC74-CC81-44BE-97EA-5C536BAAD693}" presName="parTx" presStyleLbl="revTx" presStyleIdx="2" presStyleCnt="5">
        <dgm:presLayoutVars>
          <dgm:chMax val="0"/>
          <dgm:chPref val="0"/>
        </dgm:presLayoutVars>
      </dgm:prSet>
      <dgm:spPr/>
    </dgm:pt>
    <dgm:pt modelId="{7BDF9645-89F9-41A1-BB13-61A58B84E418}" type="pres">
      <dgm:prSet presAssocID="{3EB441C4-42B4-4806-8B61-D209A472DB61}" presName="sibTrans" presStyleCnt="0"/>
      <dgm:spPr/>
    </dgm:pt>
    <dgm:pt modelId="{7D8BA155-5C0E-46FB-8748-75A0247704F9}" type="pres">
      <dgm:prSet presAssocID="{A2E0A7DD-1619-4839-9804-D9FFF7AE4DF4}" presName="compNode" presStyleCnt="0"/>
      <dgm:spPr/>
    </dgm:pt>
    <dgm:pt modelId="{407E1DE9-184A-45BE-99B2-3DCCAE636E5A}" type="pres">
      <dgm:prSet presAssocID="{A2E0A7DD-1619-4839-9804-D9FFF7AE4DF4}" presName="bgRect" presStyleLbl="bgShp" presStyleIdx="3" presStyleCnt="5"/>
      <dgm:spPr/>
    </dgm:pt>
    <dgm:pt modelId="{ADC55551-6FE8-41BF-B7E5-032CE6A056D7}" type="pres">
      <dgm:prSet presAssocID="{A2E0A7DD-1619-4839-9804-D9FFF7AE4DF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iosk"/>
        </a:ext>
      </dgm:extLst>
    </dgm:pt>
    <dgm:pt modelId="{AE0FA4F1-4478-4694-82E0-BD4DFA52E5C0}" type="pres">
      <dgm:prSet presAssocID="{A2E0A7DD-1619-4839-9804-D9FFF7AE4DF4}" presName="spaceRect" presStyleCnt="0"/>
      <dgm:spPr/>
    </dgm:pt>
    <dgm:pt modelId="{793F2219-BF7E-4392-9DB2-BBDCF3021BDC}" type="pres">
      <dgm:prSet presAssocID="{A2E0A7DD-1619-4839-9804-D9FFF7AE4DF4}" presName="parTx" presStyleLbl="revTx" presStyleIdx="3" presStyleCnt="5">
        <dgm:presLayoutVars>
          <dgm:chMax val="0"/>
          <dgm:chPref val="0"/>
        </dgm:presLayoutVars>
      </dgm:prSet>
      <dgm:spPr/>
    </dgm:pt>
    <dgm:pt modelId="{C752520A-6C88-49E4-9286-7E9435076F2F}" type="pres">
      <dgm:prSet presAssocID="{D50F9FCF-5F34-478F-8241-0434AB5DB4F0}" presName="sibTrans" presStyleCnt="0"/>
      <dgm:spPr/>
    </dgm:pt>
    <dgm:pt modelId="{E8B3F951-AD06-42FD-9122-87B170B773D6}" type="pres">
      <dgm:prSet presAssocID="{97F0CFA1-65B3-460D-AE13-C2296F3B354C}" presName="compNode" presStyleCnt="0"/>
      <dgm:spPr/>
    </dgm:pt>
    <dgm:pt modelId="{F4D71563-5AFA-4E82-9F97-12C518465F36}" type="pres">
      <dgm:prSet presAssocID="{97F0CFA1-65B3-460D-AE13-C2296F3B354C}" presName="bgRect" presStyleLbl="bgShp" presStyleIdx="4" presStyleCnt="5"/>
      <dgm:spPr/>
    </dgm:pt>
    <dgm:pt modelId="{6E46E5E5-8226-42C2-834D-8ABE97647803}" type="pres">
      <dgm:prSet presAssocID="{97F0CFA1-65B3-460D-AE13-C2296F3B354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arth Globe Americas"/>
        </a:ext>
      </dgm:extLst>
    </dgm:pt>
    <dgm:pt modelId="{29AE464D-4C72-4CF2-A70E-F30688636E4E}" type="pres">
      <dgm:prSet presAssocID="{97F0CFA1-65B3-460D-AE13-C2296F3B354C}" presName="spaceRect" presStyleCnt="0"/>
      <dgm:spPr/>
    </dgm:pt>
    <dgm:pt modelId="{F79055B8-930E-40AA-8136-53517F3CFC98}" type="pres">
      <dgm:prSet presAssocID="{97F0CFA1-65B3-460D-AE13-C2296F3B354C}" presName="parTx" presStyleLbl="revTx" presStyleIdx="4" presStyleCnt="5">
        <dgm:presLayoutVars>
          <dgm:chMax val="0"/>
          <dgm:chPref val="0"/>
        </dgm:presLayoutVars>
      </dgm:prSet>
      <dgm:spPr/>
    </dgm:pt>
  </dgm:ptLst>
  <dgm:cxnLst>
    <dgm:cxn modelId="{67583D06-8EE1-4214-A556-487DAE3E116F}" type="presOf" srcId="{A2E0A7DD-1619-4839-9804-D9FFF7AE4DF4}" destId="{793F2219-BF7E-4392-9DB2-BBDCF3021BDC}" srcOrd="0" destOrd="0" presId="urn:microsoft.com/office/officeart/2018/2/layout/IconVerticalSolidList"/>
    <dgm:cxn modelId="{F136051E-6C12-402A-9F51-DD1B963DCB6D}" type="presOf" srcId="{2A4B21BB-4459-4E1D-8D6E-3EF742F6FB1A}" destId="{CD4318B0-3E90-474F-9723-4AF9D0F35F5D}" srcOrd="0" destOrd="0" presId="urn:microsoft.com/office/officeart/2018/2/layout/IconVerticalSolidList"/>
    <dgm:cxn modelId="{0251762E-AC06-4F11-A1EB-8D6A55DE0E9A}" type="presOf" srcId="{97F0CFA1-65B3-460D-AE13-C2296F3B354C}" destId="{F79055B8-930E-40AA-8136-53517F3CFC98}" srcOrd="0" destOrd="0" presId="urn:microsoft.com/office/officeart/2018/2/layout/IconVerticalSolidList"/>
    <dgm:cxn modelId="{7926C848-FF95-4B32-BB78-BA5A66B5A810}" srcId="{330818F0-32CB-4CBA-B1DD-2811CCFDE6F4}" destId="{97F0CFA1-65B3-460D-AE13-C2296F3B354C}" srcOrd="4" destOrd="0" parTransId="{D9312B76-1EB9-4318-8E95-130D22F566F3}" sibTransId="{FCECD254-2582-44DC-A287-97C898D4112C}"/>
    <dgm:cxn modelId="{CC37E64E-4DDF-4922-9023-8C08FBCCECC2}" type="presOf" srcId="{330818F0-32CB-4CBA-B1DD-2811CCFDE6F4}" destId="{DED77CFF-F1DE-483C-8CD1-1DBF89771DF7}" srcOrd="0" destOrd="0" presId="urn:microsoft.com/office/officeart/2018/2/layout/IconVerticalSolidList"/>
    <dgm:cxn modelId="{2A973B5B-FC81-4A37-94C7-92F93774E91C}" srcId="{330818F0-32CB-4CBA-B1DD-2811CCFDE6F4}" destId="{A2E0A7DD-1619-4839-9804-D9FFF7AE4DF4}" srcOrd="3" destOrd="0" parTransId="{17873C5D-FE76-49D5-991F-D4BC7CE3CC90}" sibTransId="{D50F9FCF-5F34-478F-8241-0434AB5DB4F0}"/>
    <dgm:cxn modelId="{E2D18380-FFDB-40CF-8059-C14686ED7122}" type="presOf" srcId="{69617EC6-20ED-4882-AFB6-38861111CA77}" destId="{CAFEE9C3-AB12-4D79-8EED-A66FAE3C437C}" srcOrd="0" destOrd="0" presId="urn:microsoft.com/office/officeart/2018/2/layout/IconVerticalSolidList"/>
    <dgm:cxn modelId="{B3A5C189-B9A5-4504-98B6-4EEBCA8D956E}" srcId="{330818F0-32CB-4CBA-B1DD-2811CCFDE6F4}" destId="{69617EC6-20ED-4882-AFB6-38861111CA77}" srcOrd="0" destOrd="0" parTransId="{AD810E2B-2458-4047-9B1F-6D0AE17EEA76}" sibTransId="{80A400BD-508E-4BBA-A165-6FE71D53D5A0}"/>
    <dgm:cxn modelId="{7E6CEBE2-6260-4338-A98D-00790C07E03C}" srcId="{330818F0-32CB-4CBA-B1DD-2811CCFDE6F4}" destId="{DCC4DC74-CC81-44BE-97EA-5C536BAAD693}" srcOrd="2" destOrd="0" parTransId="{E5F4A65C-39C3-4CC3-B42E-C494C19D9BCB}" sibTransId="{3EB441C4-42B4-4806-8B61-D209A472DB61}"/>
    <dgm:cxn modelId="{5AD4ECE4-A5A1-4359-AC24-157D8FA21CF1}" type="presOf" srcId="{DCC4DC74-CC81-44BE-97EA-5C536BAAD693}" destId="{1C44EA97-A714-4769-A301-31E9BB56ABA1}" srcOrd="0" destOrd="0" presId="urn:microsoft.com/office/officeart/2018/2/layout/IconVerticalSolidList"/>
    <dgm:cxn modelId="{E97A66EE-C12D-4B2E-BAA8-152B2E06D7AB}" srcId="{330818F0-32CB-4CBA-B1DD-2811CCFDE6F4}" destId="{2A4B21BB-4459-4E1D-8D6E-3EF742F6FB1A}" srcOrd="1" destOrd="0" parTransId="{65F0DA0E-8626-4CD1-A4B8-FCF7E3CBAB1F}" sibTransId="{2A3FD526-D428-4D2F-B6E3-008D851E38ED}"/>
    <dgm:cxn modelId="{A500258D-975D-4C6D-A1AB-F32BE4F033E2}" type="presParOf" srcId="{DED77CFF-F1DE-483C-8CD1-1DBF89771DF7}" destId="{C5DCD8D5-E917-47BE-A3B7-08AF453AB95A}" srcOrd="0" destOrd="0" presId="urn:microsoft.com/office/officeart/2018/2/layout/IconVerticalSolidList"/>
    <dgm:cxn modelId="{F0DC26B2-291F-4DF2-B769-D7418F65033E}" type="presParOf" srcId="{C5DCD8D5-E917-47BE-A3B7-08AF453AB95A}" destId="{15CF3331-BE89-4A0B-9ECC-701BCDE44B15}" srcOrd="0" destOrd="0" presId="urn:microsoft.com/office/officeart/2018/2/layout/IconVerticalSolidList"/>
    <dgm:cxn modelId="{CE3C5333-CC98-4B66-B79B-CB5A858250EA}" type="presParOf" srcId="{C5DCD8D5-E917-47BE-A3B7-08AF453AB95A}" destId="{732AFBDD-3CB6-43A3-8CD7-081171731687}" srcOrd="1" destOrd="0" presId="urn:microsoft.com/office/officeart/2018/2/layout/IconVerticalSolidList"/>
    <dgm:cxn modelId="{38E93E0A-971A-4C21-9EDA-54417B7B37A7}" type="presParOf" srcId="{C5DCD8D5-E917-47BE-A3B7-08AF453AB95A}" destId="{7B615A80-5777-443C-BC46-198C880A532F}" srcOrd="2" destOrd="0" presId="urn:microsoft.com/office/officeart/2018/2/layout/IconVerticalSolidList"/>
    <dgm:cxn modelId="{B9A1D0A0-543A-4A2C-ACC4-7C4D8B47C8F2}" type="presParOf" srcId="{C5DCD8D5-E917-47BE-A3B7-08AF453AB95A}" destId="{CAFEE9C3-AB12-4D79-8EED-A66FAE3C437C}" srcOrd="3" destOrd="0" presId="urn:microsoft.com/office/officeart/2018/2/layout/IconVerticalSolidList"/>
    <dgm:cxn modelId="{3F528092-295D-4BCD-9C95-CF21A384DE72}" type="presParOf" srcId="{DED77CFF-F1DE-483C-8CD1-1DBF89771DF7}" destId="{068CC1EB-01CB-4969-B08D-A8BFE78761AB}" srcOrd="1" destOrd="0" presId="urn:microsoft.com/office/officeart/2018/2/layout/IconVerticalSolidList"/>
    <dgm:cxn modelId="{94809765-3259-43D5-8530-142CA3D7F738}" type="presParOf" srcId="{DED77CFF-F1DE-483C-8CD1-1DBF89771DF7}" destId="{A1F9A191-9268-4929-BDA6-E63DBAF8870A}" srcOrd="2" destOrd="0" presId="urn:microsoft.com/office/officeart/2018/2/layout/IconVerticalSolidList"/>
    <dgm:cxn modelId="{DA7511C2-AD20-4A49-AF56-8BAB93A7BC9D}" type="presParOf" srcId="{A1F9A191-9268-4929-BDA6-E63DBAF8870A}" destId="{262742DC-46A0-4323-BB44-437F9FC001D7}" srcOrd="0" destOrd="0" presId="urn:microsoft.com/office/officeart/2018/2/layout/IconVerticalSolidList"/>
    <dgm:cxn modelId="{8F2232DE-AD15-4E80-9A85-78BDECA6D3C7}" type="presParOf" srcId="{A1F9A191-9268-4929-BDA6-E63DBAF8870A}" destId="{CE13EB42-3CF6-4E93-AD2D-F15015A65EB4}" srcOrd="1" destOrd="0" presId="urn:microsoft.com/office/officeart/2018/2/layout/IconVerticalSolidList"/>
    <dgm:cxn modelId="{1845C19E-2FA7-4DC4-B350-C09F8512B579}" type="presParOf" srcId="{A1F9A191-9268-4929-BDA6-E63DBAF8870A}" destId="{A3BB3BFC-C147-4039-93D4-31D57AF38E13}" srcOrd="2" destOrd="0" presId="urn:microsoft.com/office/officeart/2018/2/layout/IconVerticalSolidList"/>
    <dgm:cxn modelId="{024BF499-39A3-4102-8C76-5D797A616BBF}" type="presParOf" srcId="{A1F9A191-9268-4929-BDA6-E63DBAF8870A}" destId="{CD4318B0-3E90-474F-9723-4AF9D0F35F5D}" srcOrd="3" destOrd="0" presId="urn:microsoft.com/office/officeart/2018/2/layout/IconVerticalSolidList"/>
    <dgm:cxn modelId="{D76BB6F8-BE72-4241-92EF-7DF65CCE509F}" type="presParOf" srcId="{DED77CFF-F1DE-483C-8CD1-1DBF89771DF7}" destId="{8740C6CE-8E74-4F5F-9462-BCD1A3A3BF23}" srcOrd="3" destOrd="0" presId="urn:microsoft.com/office/officeart/2018/2/layout/IconVerticalSolidList"/>
    <dgm:cxn modelId="{C9897C7B-42A2-4F55-A4B5-A6C51F7D6832}" type="presParOf" srcId="{DED77CFF-F1DE-483C-8CD1-1DBF89771DF7}" destId="{268FA396-9640-46AD-BCC8-E01444D20108}" srcOrd="4" destOrd="0" presId="urn:microsoft.com/office/officeart/2018/2/layout/IconVerticalSolidList"/>
    <dgm:cxn modelId="{81B439C1-E4B9-45B5-A5C7-77109AD8C885}" type="presParOf" srcId="{268FA396-9640-46AD-BCC8-E01444D20108}" destId="{BF7EEACB-3521-46CA-A168-AB5B1B739629}" srcOrd="0" destOrd="0" presId="urn:microsoft.com/office/officeart/2018/2/layout/IconVerticalSolidList"/>
    <dgm:cxn modelId="{2B51D6B0-3F4C-4D6C-AAC0-3754E494F915}" type="presParOf" srcId="{268FA396-9640-46AD-BCC8-E01444D20108}" destId="{FC74B153-4DB9-4DA7-830B-357CB9DC85D2}" srcOrd="1" destOrd="0" presId="urn:microsoft.com/office/officeart/2018/2/layout/IconVerticalSolidList"/>
    <dgm:cxn modelId="{D9E015CE-D17A-48A6-82D6-9F82275B87DD}" type="presParOf" srcId="{268FA396-9640-46AD-BCC8-E01444D20108}" destId="{663561C7-21AD-4008-9117-143EE7AF5B8A}" srcOrd="2" destOrd="0" presId="urn:microsoft.com/office/officeart/2018/2/layout/IconVerticalSolidList"/>
    <dgm:cxn modelId="{CC00BE9C-0A0C-4FBE-A9D4-B33EF21EF669}" type="presParOf" srcId="{268FA396-9640-46AD-BCC8-E01444D20108}" destId="{1C44EA97-A714-4769-A301-31E9BB56ABA1}" srcOrd="3" destOrd="0" presId="urn:microsoft.com/office/officeart/2018/2/layout/IconVerticalSolidList"/>
    <dgm:cxn modelId="{81D65917-25B6-42BF-87B9-E944A271309B}" type="presParOf" srcId="{DED77CFF-F1DE-483C-8CD1-1DBF89771DF7}" destId="{7BDF9645-89F9-41A1-BB13-61A58B84E418}" srcOrd="5" destOrd="0" presId="urn:microsoft.com/office/officeart/2018/2/layout/IconVerticalSolidList"/>
    <dgm:cxn modelId="{48F35041-B51D-4FE0-A7AC-7E851CD393A0}" type="presParOf" srcId="{DED77CFF-F1DE-483C-8CD1-1DBF89771DF7}" destId="{7D8BA155-5C0E-46FB-8748-75A0247704F9}" srcOrd="6" destOrd="0" presId="urn:microsoft.com/office/officeart/2018/2/layout/IconVerticalSolidList"/>
    <dgm:cxn modelId="{FF620D61-4A60-4E31-97BB-2E64EC199881}" type="presParOf" srcId="{7D8BA155-5C0E-46FB-8748-75A0247704F9}" destId="{407E1DE9-184A-45BE-99B2-3DCCAE636E5A}" srcOrd="0" destOrd="0" presId="urn:microsoft.com/office/officeart/2018/2/layout/IconVerticalSolidList"/>
    <dgm:cxn modelId="{E4D51BA5-0608-448C-AF3A-86FB484B09DA}" type="presParOf" srcId="{7D8BA155-5C0E-46FB-8748-75A0247704F9}" destId="{ADC55551-6FE8-41BF-B7E5-032CE6A056D7}" srcOrd="1" destOrd="0" presId="urn:microsoft.com/office/officeart/2018/2/layout/IconVerticalSolidList"/>
    <dgm:cxn modelId="{55A6AB7D-80BA-4BDD-9AED-2FB22C6FDFC7}" type="presParOf" srcId="{7D8BA155-5C0E-46FB-8748-75A0247704F9}" destId="{AE0FA4F1-4478-4694-82E0-BD4DFA52E5C0}" srcOrd="2" destOrd="0" presId="urn:microsoft.com/office/officeart/2018/2/layout/IconVerticalSolidList"/>
    <dgm:cxn modelId="{C7A61879-D9D6-42B4-83F5-BE167A97F8A3}" type="presParOf" srcId="{7D8BA155-5C0E-46FB-8748-75A0247704F9}" destId="{793F2219-BF7E-4392-9DB2-BBDCF3021BDC}" srcOrd="3" destOrd="0" presId="urn:microsoft.com/office/officeart/2018/2/layout/IconVerticalSolidList"/>
    <dgm:cxn modelId="{B372B36D-3A13-4BF7-8645-2E050C3BB5D5}" type="presParOf" srcId="{DED77CFF-F1DE-483C-8CD1-1DBF89771DF7}" destId="{C752520A-6C88-49E4-9286-7E9435076F2F}" srcOrd="7" destOrd="0" presId="urn:microsoft.com/office/officeart/2018/2/layout/IconVerticalSolidList"/>
    <dgm:cxn modelId="{3DCF4FD4-5113-4ED7-BAA7-AF5A6A8527C9}" type="presParOf" srcId="{DED77CFF-F1DE-483C-8CD1-1DBF89771DF7}" destId="{E8B3F951-AD06-42FD-9122-87B170B773D6}" srcOrd="8" destOrd="0" presId="urn:microsoft.com/office/officeart/2018/2/layout/IconVerticalSolidList"/>
    <dgm:cxn modelId="{B55AE918-4FC3-4ED1-9B0A-325F9CACD9D9}" type="presParOf" srcId="{E8B3F951-AD06-42FD-9122-87B170B773D6}" destId="{F4D71563-5AFA-4E82-9F97-12C518465F36}" srcOrd="0" destOrd="0" presId="urn:microsoft.com/office/officeart/2018/2/layout/IconVerticalSolidList"/>
    <dgm:cxn modelId="{F2F82849-AE15-48FA-9B88-688E4DAA0FAF}" type="presParOf" srcId="{E8B3F951-AD06-42FD-9122-87B170B773D6}" destId="{6E46E5E5-8226-42C2-834D-8ABE97647803}" srcOrd="1" destOrd="0" presId="urn:microsoft.com/office/officeart/2018/2/layout/IconVerticalSolidList"/>
    <dgm:cxn modelId="{8425A709-DEAE-41A1-B68C-CD97615E234B}" type="presParOf" srcId="{E8B3F951-AD06-42FD-9122-87B170B773D6}" destId="{29AE464D-4C72-4CF2-A70E-F30688636E4E}" srcOrd="2" destOrd="0" presId="urn:microsoft.com/office/officeart/2018/2/layout/IconVerticalSolidList"/>
    <dgm:cxn modelId="{A04C6283-2DB2-4121-BE85-1529723D877C}" type="presParOf" srcId="{E8B3F951-AD06-42FD-9122-87B170B773D6}" destId="{F79055B8-930E-40AA-8136-53517F3CFC9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C2798-4F84-48C6-AD22-7CBEB8DBFB08}">
      <dsp:nvSpPr>
        <dsp:cNvPr id="0" name=""/>
        <dsp:cNvSpPr/>
      </dsp:nvSpPr>
      <dsp:spPr>
        <a:xfrm>
          <a:off x="311379" y="1142964"/>
          <a:ext cx="969328" cy="96932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851DCB-8494-4502-8AD4-80756C5A1673}">
      <dsp:nvSpPr>
        <dsp:cNvPr id="0" name=""/>
        <dsp:cNvSpPr/>
      </dsp:nvSpPr>
      <dsp:spPr>
        <a:xfrm>
          <a:off x="517957" y="1349543"/>
          <a:ext cx="556171" cy="556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B43FD5-2B47-43A0-A417-DBA8B12CC818}">
      <dsp:nvSpPr>
        <dsp:cNvPr id="0" name=""/>
        <dsp:cNvSpPr/>
      </dsp:nvSpPr>
      <dsp:spPr>
        <a:xfrm>
          <a:off x="1512"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Executive Summary</a:t>
          </a:r>
        </a:p>
      </dsp:txBody>
      <dsp:txXfrm>
        <a:off x="1512" y="2414215"/>
        <a:ext cx="1589062" cy="635625"/>
      </dsp:txXfrm>
    </dsp:sp>
    <dsp:sp modelId="{A827A730-097C-4228-BE81-930DEE623F2B}">
      <dsp:nvSpPr>
        <dsp:cNvPr id="0" name=""/>
        <dsp:cNvSpPr/>
      </dsp:nvSpPr>
      <dsp:spPr>
        <a:xfrm>
          <a:off x="2178527" y="1142964"/>
          <a:ext cx="969328" cy="96932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DFD82-00BA-40F5-BE17-4ACFD179861C}">
      <dsp:nvSpPr>
        <dsp:cNvPr id="0" name=""/>
        <dsp:cNvSpPr/>
      </dsp:nvSpPr>
      <dsp:spPr>
        <a:xfrm>
          <a:off x="2385105" y="1349543"/>
          <a:ext cx="556171" cy="556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78AB49-8375-43E0-8764-82AD9CEC66BA}">
      <dsp:nvSpPr>
        <dsp:cNvPr id="0" name=""/>
        <dsp:cNvSpPr/>
      </dsp:nvSpPr>
      <dsp:spPr>
        <a:xfrm>
          <a:off x="1868660"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Introduction</a:t>
          </a:r>
        </a:p>
      </dsp:txBody>
      <dsp:txXfrm>
        <a:off x="1868660" y="2414215"/>
        <a:ext cx="1589062" cy="635625"/>
      </dsp:txXfrm>
    </dsp:sp>
    <dsp:sp modelId="{0153D38F-8F04-457C-87F4-876F9875EDBC}">
      <dsp:nvSpPr>
        <dsp:cNvPr id="0" name=""/>
        <dsp:cNvSpPr/>
      </dsp:nvSpPr>
      <dsp:spPr>
        <a:xfrm>
          <a:off x="4045676" y="1142964"/>
          <a:ext cx="969328" cy="96932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80CDED-3DE7-40A9-AEFC-0BA2F004498C}">
      <dsp:nvSpPr>
        <dsp:cNvPr id="0" name=""/>
        <dsp:cNvSpPr/>
      </dsp:nvSpPr>
      <dsp:spPr>
        <a:xfrm>
          <a:off x="4252254" y="1349543"/>
          <a:ext cx="556171" cy="556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AD0C51-8627-4834-A11C-BD0CEA7708B1}">
      <dsp:nvSpPr>
        <dsp:cNvPr id="0" name=""/>
        <dsp:cNvSpPr/>
      </dsp:nvSpPr>
      <dsp:spPr>
        <a:xfrm>
          <a:off x="3735809"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Methodology</a:t>
          </a:r>
        </a:p>
      </dsp:txBody>
      <dsp:txXfrm>
        <a:off x="3735809" y="2414215"/>
        <a:ext cx="1589062" cy="635625"/>
      </dsp:txXfrm>
    </dsp:sp>
    <dsp:sp modelId="{82192643-C6DD-4526-A561-E93E96A6EB8D}">
      <dsp:nvSpPr>
        <dsp:cNvPr id="0" name=""/>
        <dsp:cNvSpPr/>
      </dsp:nvSpPr>
      <dsp:spPr>
        <a:xfrm>
          <a:off x="5912824" y="1142964"/>
          <a:ext cx="969328" cy="96932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A4C1F7-D3DC-4E74-B0A1-3B0D0379CE4E}">
      <dsp:nvSpPr>
        <dsp:cNvPr id="0" name=""/>
        <dsp:cNvSpPr/>
      </dsp:nvSpPr>
      <dsp:spPr>
        <a:xfrm>
          <a:off x="6119402" y="1349543"/>
          <a:ext cx="556171" cy="5561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8C0446-81B2-435A-B671-CE762987F6EF}">
      <dsp:nvSpPr>
        <dsp:cNvPr id="0" name=""/>
        <dsp:cNvSpPr/>
      </dsp:nvSpPr>
      <dsp:spPr>
        <a:xfrm>
          <a:off x="5602957"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Results</a:t>
          </a:r>
        </a:p>
      </dsp:txBody>
      <dsp:txXfrm>
        <a:off x="5602957" y="2414215"/>
        <a:ext cx="1589062" cy="635625"/>
      </dsp:txXfrm>
    </dsp:sp>
    <dsp:sp modelId="{78E2BF0C-1490-40C8-BE53-16FABC0AAAAD}">
      <dsp:nvSpPr>
        <dsp:cNvPr id="0" name=""/>
        <dsp:cNvSpPr/>
      </dsp:nvSpPr>
      <dsp:spPr>
        <a:xfrm>
          <a:off x="7779973" y="1142964"/>
          <a:ext cx="969328" cy="96932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781384-46CD-4D7B-B18C-783DE4710BD4}">
      <dsp:nvSpPr>
        <dsp:cNvPr id="0" name=""/>
        <dsp:cNvSpPr/>
      </dsp:nvSpPr>
      <dsp:spPr>
        <a:xfrm>
          <a:off x="7986551" y="1349543"/>
          <a:ext cx="556171" cy="5561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F0745E-3533-4068-B8A8-C3F7C255C497}">
      <dsp:nvSpPr>
        <dsp:cNvPr id="0" name=""/>
        <dsp:cNvSpPr/>
      </dsp:nvSpPr>
      <dsp:spPr>
        <a:xfrm>
          <a:off x="7470105"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Conclusion</a:t>
          </a:r>
        </a:p>
      </dsp:txBody>
      <dsp:txXfrm>
        <a:off x="7470105" y="2414215"/>
        <a:ext cx="1589062" cy="635625"/>
      </dsp:txXfrm>
    </dsp:sp>
    <dsp:sp modelId="{BB7922BC-2324-4872-A3C6-298B99A80B67}">
      <dsp:nvSpPr>
        <dsp:cNvPr id="0" name=""/>
        <dsp:cNvSpPr/>
      </dsp:nvSpPr>
      <dsp:spPr>
        <a:xfrm>
          <a:off x="9647121" y="1142964"/>
          <a:ext cx="969328" cy="96932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37EABE-F5B5-4190-AE2F-75D476CE469D}">
      <dsp:nvSpPr>
        <dsp:cNvPr id="0" name=""/>
        <dsp:cNvSpPr/>
      </dsp:nvSpPr>
      <dsp:spPr>
        <a:xfrm>
          <a:off x="9853699" y="1349543"/>
          <a:ext cx="556171" cy="5561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16F13A-6C8B-4B52-94D5-DF86A0458297}">
      <dsp:nvSpPr>
        <dsp:cNvPr id="0" name=""/>
        <dsp:cNvSpPr/>
      </dsp:nvSpPr>
      <dsp:spPr>
        <a:xfrm>
          <a:off x="9337254"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Appendix</a:t>
          </a:r>
        </a:p>
      </dsp:txBody>
      <dsp:txXfrm>
        <a:off x="9337254" y="2414215"/>
        <a:ext cx="1589062" cy="63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BBD1C-15AE-48A8-8B83-9A6DB96B5896}">
      <dsp:nvSpPr>
        <dsp:cNvPr id="0" name=""/>
        <dsp:cNvSpPr/>
      </dsp:nvSpPr>
      <dsp:spPr>
        <a:xfrm>
          <a:off x="770502" y="0"/>
          <a:ext cx="1510523" cy="13501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80AE9C-B0A0-4145-89D8-D6ABBAD92255}">
      <dsp:nvSpPr>
        <dsp:cNvPr id="0" name=""/>
        <dsp:cNvSpPr/>
      </dsp:nvSpPr>
      <dsp:spPr>
        <a:xfrm>
          <a:off x="770502" y="1511299"/>
          <a:ext cx="4315781" cy="578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90000"/>
            </a:lnSpc>
            <a:spcBef>
              <a:spcPct val="0"/>
            </a:spcBef>
            <a:spcAft>
              <a:spcPct val="35000"/>
            </a:spcAft>
            <a:buNone/>
            <a:defRPr b="1"/>
          </a:pPr>
          <a:r>
            <a:rPr lang="en-US" sz="2900" b="1" kern="1200"/>
            <a:t>Summary of methodologies</a:t>
          </a:r>
          <a:endParaRPr lang="en-US" sz="2900" kern="1200"/>
        </a:p>
      </dsp:txBody>
      <dsp:txXfrm>
        <a:off x="770502" y="1511299"/>
        <a:ext cx="4315781" cy="578635"/>
      </dsp:txXfrm>
    </dsp:sp>
    <dsp:sp modelId="{BD841F11-E006-45E3-95C1-EBFBEDFEBACF}">
      <dsp:nvSpPr>
        <dsp:cNvPr id="0" name=""/>
        <dsp:cNvSpPr/>
      </dsp:nvSpPr>
      <dsp:spPr>
        <a:xfrm>
          <a:off x="770502" y="2164888"/>
          <a:ext cx="4315781" cy="2027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Data collection </a:t>
          </a:r>
        </a:p>
        <a:p>
          <a:pPr marL="0" lvl="0" indent="0" algn="l" defTabSz="755650">
            <a:lnSpc>
              <a:spcPct val="90000"/>
            </a:lnSpc>
            <a:spcBef>
              <a:spcPct val="0"/>
            </a:spcBef>
            <a:spcAft>
              <a:spcPct val="35000"/>
            </a:spcAft>
            <a:buNone/>
          </a:pPr>
          <a:r>
            <a:rPr lang="en-US" sz="1700" kern="1200"/>
            <a:t>Data wrangling </a:t>
          </a:r>
        </a:p>
        <a:p>
          <a:pPr marL="0" lvl="0" indent="0" algn="l" defTabSz="755650">
            <a:lnSpc>
              <a:spcPct val="90000"/>
            </a:lnSpc>
            <a:spcBef>
              <a:spcPct val="0"/>
            </a:spcBef>
            <a:spcAft>
              <a:spcPct val="35000"/>
            </a:spcAft>
            <a:buNone/>
          </a:pPr>
          <a:r>
            <a:rPr lang="en-US" sz="1700" kern="1200"/>
            <a:t>EDA with data visualization </a:t>
          </a:r>
        </a:p>
        <a:p>
          <a:pPr marL="0" lvl="0" indent="0" algn="l" defTabSz="755650">
            <a:lnSpc>
              <a:spcPct val="90000"/>
            </a:lnSpc>
            <a:spcBef>
              <a:spcPct val="0"/>
            </a:spcBef>
            <a:spcAft>
              <a:spcPct val="35000"/>
            </a:spcAft>
            <a:buNone/>
          </a:pPr>
          <a:r>
            <a:rPr lang="en-US" sz="1700" kern="1200"/>
            <a:t>EDA with SQL </a:t>
          </a:r>
        </a:p>
        <a:p>
          <a:pPr marL="0" lvl="0" indent="0" algn="l" defTabSz="755650">
            <a:lnSpc>
              <a:spcPct val="90000"/>
            </a:lnSpc>
            <a:spcBef>
              <a:spcPct val="0"/>
            </a:spcBef>
            <a:spcAft>
              <a:spcPct val="35000"/>
            </a:spcAft>
            <a:buNone/>
          </a:pPr>
          <a:r>
            <a:rPr lang="en-US" sz="1700" kern="1200"/>
            <a:t>Building an interactive map with Folium </a:t>
          </a:r>
        </a:p>
        <a:p>
          <a:pPr marL="0" lvl="0" indent="0" algn="l" defTabSz="755650">
            <a:lnSpc>
              <a:spcPct val="90000"/>
            </a:lnSpc>
            <a:spcBef>
              <a:spcPct val="0"/>
            </a:spcBef>
            <a:spcAft>
              <a:spcPct val="35000"/>
            </a:spcAft>
            <a:buNone/>
          </a:pPr>
          <a:r>
            <a:rPr lang="en-US" sz="1700" kern="1200"/>
            <a:t>Building a Dashboard with Plotly Dash </a:t>
          </a:r>
        </a:p>
        <a:p>
          <a:pPr marL="0" lvl="0" indent="0" algn="l" defTabSz="755650">
            <a:lnSpc>
              <a:spcPct val="90000"/>
            </a:lnSpc>
            <a:spcBef>
              <a:spcPct val="0"/>
            </a:spcBef>
            <a:spcAft>
              <a:spcPct val="35000"/>
            </a:spcAft>
            <a:buNone/>
          </a:pPr>
          <a:r>
            <a:rPr lang="en-US" sz="1700" kern="1200"/>
            <a:t>Predictive analysis (Classification) </a:t>
          </a:r>
        </a:p>
      </dsp:txBody>
      <dsp:txXfrm>
        <a:off x="770502" y="2164888"/>
        <a:ext cx="4315781" cy="2027916"/>
      </dsp:txXfrm>
    </dsp:sp>
    <dsp:sp modelId="{81326D8E-81D7-40C3-9342-E5965ED28EEF}">
      <dsp:nvSpPr>
        <dsp:cNvPr id="0" name=""/>
        <dsp:cNvSpPr/>
      </dsp:nvSpPr>
      <dsp:spPr>
        <a:xfrm>
          <a:off x="5841545" y="0"/>
          <a:ext cx="1510523" cy="13501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CB6DC6-5069-4911-B2A3-1F59353BBE1B}">
      <dsp:nvSpPr>
        <dsp:cNvPr id="0" name=""/>
        <dsp:cNvSpPr/>
      </dsp:nvSpPr>
      <dsp:spPr>
        <a:xfrm>
          <a:off x="5841545" y="1511299"/>
          <a:ext cx="4315781" cy="578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90000"/>
            </a:lnSpc>
            <a:spcBef>
              <a:spcPct val="0"/>
            </a:spcBef>
            <a:spcAft>
              <a:spcPct val="35000"/>
            </a:spcAft>
            <a:buNone/>
            <a:defRPr b="1"/>
          </a:pPr>
          <a:r>
            <a:rPr lang="en-US" sz="2900" b="1" kern="1200"/>
            <a:t>Summary of all results</a:t>
          </a:r>
          <a:endParaRPr lang="en-US" sz="2900" kern="1200"/>
        </a:p>
      </dsp:txBody>
      <dsp:txXfrm>
        <a:off x="5841545" y="1511299"/>
        <a:ext cx="4315781" cy="578635"/>
      </dsp:txXfrm>
    </dsp:sp>
    <dsp:sp modelId="{C2957B34-8CF6-4A23-ADCE-58CCC348B022}">
      <dsp:nvSpPr>
        <dsp:cNvPr id="0" name=""/>
        <dsp:cNvSpPr/>
      </dsp:nvSpPr>
      <dsp:spPr>
        <a:xfrm>
          <a:off x="5841545" y="2164888"/>
          <a:ext cx="4315781" cy="2027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Exploratory data analysis results </a:t>
          </a:r>
        </a:p>
        <a:p>
          <a:pPr marL="0" lvl="0" indent="0" algn="l" defTabSz="755650">
            <a:lnSpc>
              <a:spcPct val="90000"/>
            </a:lnSpc>
            <a:spcBef>
              <a:spcPct val="0"/>
            </a:spcBef>
            <a:spcAft>
              <a:spcPct val="35000"/>
            </a:spcAft>
            <a:buNone/>
          </a:pPr>
          <a:r>
            <a:rPr lang="en-US" sz="1700" kern="1200"/>
            <a:t>Interactive analytics demo in screenshots </a:t>
          </a:r>
        </a:p>
        <a:p>
          <a:pPr marL="0" lvl="0" indent="0" algn="l" defTabSz="755650">
            <a:lnSpc>
              <a:spcPct val="90000"/>
            </a:lnSpc>
            <a:spcBef>
              <a:spcPct val="0"/>
            </a:spcBef>
            <a:spcAft>
              <a:spcPct val="35000"/>
            </a:spcAft>
            <a:buNone/>
          </a:pPr>
          <a:r>
            <a:rPr lang="en-US" sz="1700" kern="1200"/>
            <a:t>Predictive analysis results </a:t>
          </a:r>
        </a:p>
      </dsp:txBody>
      <dsp:txXfrm>
        <a:off x="5841545" y="2164888"/>
        <a:ext cx="4315781" cy="20279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25A5A-FF77-BF46-924E-5F898ABCB182}">
      <dsp:nvSpPr>
        <dsp:cNvPr id="0" name=""/>
        <dsp:cNvSpPr/>
      </dsp:nvSpPr>
      <dsp:spPr>
        <a:xfrm>
          <a:off x="0" y="1735"/>
          <a:ext cx="3785616" cy="75873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Executive Summary</a:t>
          </a:r>
        </a:p>
      </dsp:txBody>
      <dsp:txXfrm>
        <a:off x="37038" y="38773"/>
        <a:ext cx="3711540" cy="684655"/>
      </dsp:txXfrm>
    </dsp:sp>
    <dsp:sp modelId="{F574A81B-6EB0-8B40-AB59-55E8663F49AC}">
      <dsp:nvSpPr>
        <dsp:cNvPr id="0" name=""/>
        <dsp:cNvSpPr/>
      </dsp:nvSpPr>
      <dsp:spPr>
        <a:xfrm rot="5400000">
          <a:off x="6847115" y="-2187222"/>
          <a:ext cx="606985" cy="672998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Use an API and web scraping (Json_normalize, BeautifulSoap)</a:t>
          </a:r>
        </a:p>
      </dsp:txBody>
      <dsp:txXfrm rot="-5400000">
        <a:off x="3785616" y="903908"/>
        <a:ext cx="6700353" cy="547723"/>
      </dsp:txXfrm>
    </dsp:sp>
    <dsp:sp modelId="{1AE395FA-4A4C-5048-9A90-93EB177765F3}">
      <dsp:nvSpPr>
        <dsp:cNvPr id="0" name=""/>
        <dsp:cNvSpPr/>
      </dsp:nvSpPr>
      <dsp:spPr>
        <a:xfrm>
          <a:off x="0" y="798403"/>
          <a:ext cx="3785616" cy="75873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Data collection methodology:</a:t>
          </a:r>
        </a:p>
      </dsp:txBody>
      <dsp:txXfrm>
        <a:off x="37038" y="835441"/>
        <a:ext cx="3711540" cy="684655"/>
      </dsp:txXfrm>
    </dsp:sp>
    <dsp:sp modelId="{A7A45628-BE99-EE41-B07B-41A0C5FEE2B0}">
      <dsp:nvSpPr>
        <dsp:cNvPr id="0" name=""/>
        <dsp:cNvSpPr/>
      </dsp:nvSpPr>
      <dsp:spPr>
        <a:xfrm rot="5400000">
          <a:off x="6847115" y="-1390554"/>
          <a:ext cx="606985" cy="6729984"/>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Convert outcomes into training labels</a:t>
          </a:r>
        </a:p>
        <a:p>
          <a:pPr marL="171450" lvl="1" indent="-171450" algn="l" defTabSz="711200">
            <a:lnSpc>
              <a:spcPct val="90000"/>
            </a:lnSpc>
            <a:spcBef>
              <a:spcPct val="0"/>
            </a:spcBef>
            <a:spcAft>
              <a:spcPct val="15000"/>
            </a:spcAft>
            <a:buChar char="•"/>
          </a:pPr>
          <a:r>
            <a:rPr lang="en-US" sz="1600" kern="1200" dirty="0"/>
            <a:t>Perform interactive visual analytics using Folium and </a:t>
          </a:r>
          <a:r>
            <a:rPr lang="en-US" sz="1600" kern="1200" dirty="0" err="1"/>
            <a:t>Plotly</a:t>
          </a:r>
          <a:r>
            <a:rPr lang="en-US" sz="1600" kern="1200" dirty="0"/>
            <a:t> Dash</a:t>
          </a:r>
        </a:p>
      </dsp:txBody>
      <dsp:txXfrm rot="-5400000">
        <a:off x="3785616" y="1700576"/>
        <a:ext cx="6700353" cy="547723"/>
      </dsp:txXfrm>
    </dsp:sp>
    <dsp:sp modelId="{BABBFF8C-A453-EA4C-AB21-49C02D576387}">
      <dsp:nvSpPr>
        <dsp:cNvPr id="0" name=""/>
        <dsp:cNvSpPr/>
      </dsp:nvSpPr>
      <dsp:spPr>
        <a:xfrm>
          <a:off x="0" y="1595072"/>
          <a:ext cx="3785616" cy="75873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Perform data wrangling</a:t>
          </a:r>
        </a:p>
      </dsp:txBody>
      <dsp:txXfrm>
        <a:off x="37038" y="1632110"/>
        <a:ext cx="3711540" cy="684655"/>
      </dsp:txXfrm>
    </dsp:sp>
    <dsp:sp modelId="{8C7BB257-85C0-A343-8A92-0909379FC9F7}">
      <dsp:nvSpPr>
        <dsp:cNvPr id="0" name=""/>
        <dsp:cNvSpPr/>
      </dsp:nvSpPr>
      <dsp:spPr>
        <a:xfrm>
          <a:off x="0" y="2391740"/>
          <a:ext cx="3785616" cy="75873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Perform exploratory data analysis (EDA) using visualization and SQL</a:t>
          </a:r>
        </a:p>
      </dsp:txBody>
      <dsp:txXfrm>
        <a:off x="37038" y="2428778"/>
        <a:ext cx="3711540" cy="684655"/>
      </dsp:txXfrm>
    </dsp:sp>
    <dsp:sp modelId="{C5D4C72C-F155-F447-AA1B-0BB0169F8B99}">
      <dsp:nvSpPr>
        <dsp:cNvPr id="0" name=""/>
        <dsp:cNvSpPr/>
      </dsp:nvSpPr>
      <dsp:spPr>
        <a:xfrm rot="5400000">
          <a:off x="6847115" y="202782"/>
          <a:ext cx="606985" cy="6729984"/>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How to build, tune, evaluate classification models</a:t>
          </a:r>
        </a:p>
      </dsp:txBody>
      <dsp:txXfrm rot="-5400000">
        <a:off x="3785616" y="3293913"/>
        <a:ext cx="6700353" cy="547723"/>
      </dsp:txXfrm>
    </dsp:sp>
    <dsp:sp modelId="{21655077-97EC-7343-A5A3-8001296D17F3}">
      <dsp:nvSpPr>
        <dsp:cNvPr id="0" name=""/>
        <dsp:cNvSpPr/>
      </dsp:nvSpPr>
      <dsp:spPr>
        <a:xfrm>
          <a:off x="0" y="3188408"/>
          <a:ext cx="3785616" cy="75873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Perform predictive analysis using classification models</a:t>
          </a:r>
        </a:p>
      </dsp:txBody>
      <dsp:txXfrm>
        <a:off x="37038" y="3225446"/>
        <a:ext cx="3711540" cy="6846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6ED3AC-D2FD-41B0-8276-996682E4DB5B}">
      <dsp:nvSpPr>
        <dsp:cNvPr id="0" name=""/>
        <dsp:cNvSpPr/>
      </dsp:nvSpPr>
      <dsp:spPr>
        <a:xfrm>
          <a:off x="0" y="717"/>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7B2855-71E5-4BE9-A96F-1243691C15B1}">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2C5974-01BE-4180-8763-702437472432}">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a:t>Exploratory data analysis results</a:t>
          </a:r>
        </a:p>
      </dsp:txBody>
      <dsp:txXfrm>
        <a:off x="1939533" y="717"/>
        <a:ext cx="4362067" cy="1679249"/>
      </dsp:txXfrm>
    </dsp:sp>
    <dsp:sp modelId="{94E1BB6C-9ACB-4178-95A9-8A27BD0141C1}">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A8582E-0F56-4972-9EFC-8CCDADB3D927}">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A63D9B-3F80-46AC-8696-020B68A2A489}">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a:t>Interactive analytics demo in screenshots</a:t>
          </a:r>
        </a:p>
      </dsp:txBody>
      <dsp:txXfrm>
        <a:off x="1939533" y="2099779"/>
        <a:ext cx="4362067" cy="1679249"/>
      </dsp:txXfrm>
    </dsp:sp>
    <dsp:sp modelId="{4F95DE65-62E3-4ED4-B8ED-5D9D857EAE6F}">
      <dsp:nvSpPr>
        <dsp:cNvPr id="0" name=""/>
        <dsp:cNvSpPr/>
      </dsp:nvSpPr>
      <dsp:spPr>
        <a:xfrm>
          <a:off x="0" y="4198841"/>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1F359-187D-4CA1-B382-8A68C302DFBC}">
      <dsp:nvSpPr>
        <dsp:cNvPr id="0" name=""/>
        <dsp:cNvSpPr/>
      </dsp:nvSpPr>
      <dsp:spPr>
        <a:xfrm>
          <a:off x="507973" y="4576672"/>
          <a:ext cx="923587" cy="923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8F5F49-DD08-4DFE-A30D-8EBBDCE02D98}">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a:t>Predictive analysis results</a:t>
          </a:r>
        </a:p>
      </dsp:txBody>
      <dsp:txXfrm>
        <a:off x="1939533" y="4198841"/>
        <a:ext cx="4362067" cy="16792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CF3331-BE89-4A0B-9ECC-701BCDE44B15}">
      <dsp:nvSpPr>
        <dsp:cNvPr id="0" name=""/>
        <dsp:cNvSpPr/>
      </dsp:nvSpPr>
      <dsp:spPr>
        <a:xfrm>
          <a:off x="0" y="4592"/>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2AFBDD-3CB6-43A3-8CD7-081171731687}">
      <dsp:nvSpPr>
        <dsp:cNvPr id="0" name=""/>
        <dsp:cNvSpPr/>
      </dsp:nvSpPr>
      <dsp:spPr>
        <a:xfrm>
          <a:off x="295926" y="224703"/>
          <a:ext cx="538048" cy="538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FEE9C3-AB12-4D79-8EED-A66FAE3C437C}">
      <dsp:nvSpPr>
        <dsp:cNvPr id="0" name=""/>
        <dsp:cNvSpPr/>
      </dsp:nvSpPr>
      <dsp:spPr>
        <a:xfrm>
          <a:off x="1129902" y="4592"/>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AU" sz="1800" kern="1200"/>
            <a:t>The Tree Classifier Algorithm is the best for Machine Learning for this dataset </a:t>
          </a:r>
          <a:endParaRPr lang="en-US" sz="1800" kern="1200"/>
        </a:p>
      </dsp:txBody>
      <dsp:txXfrm>
        <a:off x="1129902" y="4592"/>
        <a:ext cx="5171698" cy="978270"/>
      </dsp:txXfrm>
    </dsp:sp>
    <dsp:sp modelId="{262742DC-46A0-4323-BB44-437F9FC001D7}">
      <dsp:nvSpPr>
        <dsp:cNvPr id="0" name=""/>
        <dsp:cNvSpPr/>
      </dsp:nvSpPr>
      <dsp:spPr>
        <a:xfrm>
          <a:off x="0" y="1227431"/>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13EB42-3CF6-4E93-AD2D-F15015A65EB4}">
      <dsp:nvSpPr>
        <dsp:cNvPr id="0" name=""/>
        <dsp:cNvSpPr/>
      </dsp:nvSpPr>
      <dsp:spPr>
        <a:xfrm>
          <a:off x="295926" y="1447541"/>
          <a:ext cx="538048" cy="538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4318B0-3E90-474F-9723-4AF9D0F35F5D}">
      <dsp:nvSpPr>
        <dsp:cNvPr id="0" name=""/>
        <dsp:cNvSpPr/>
      </dsp:nvSpPr>
      <dsp:spPr>
        <a:xfrm>
          <a:off x="1129902" y="1227431"/>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AU" sz="1800" kern="1200"/>
            <a:t>Low weighted payloads perform better than the heavier payloads </a:t>
          </a:r>
          <a:endParaRPr lang="en-US" sz="1800" kern="1200"/>
        </a:p>
      </dsp:txBody>
      <dsp:txXfrm>
        <a:off x="1129902" y="1227431"/>
        <a:ext cx="5171698" cy="978270"/>
      </dsp:txXfrm>
    </dsp:sp>
    <dsp:sp modelId="{BF7EEACB-3521-46CA-A168-AB5B1B739629}">
      <dsp:nvSpPr>
        <dsp:cNvPr id="0" name=""/>
        <dsp:cNvSpPr/>
      </dsp:nvSpPr>
      <dsp:spPr>
        <a:xfrm>
          <a:off x="0" y="2450269"/>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74B153-4DB9-4DA7-830B-357CB9DC85D2}">
      <dsp:nvSpPr>
        <dsp:cNvPr id="0" name=""/>
        <dsp:cNvSpPr/>
      </dsp:nvSpPr>
      <dsp:spPr>
        <a:xfrm>
          <a:off x="295926" y="2670380"/>
          <a:ext cx="538048" cy="538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44EA97-A714-4769-A301-31E9BB56ABA1}">
      <dsp:nvSpPr>
        <dsp:cNvPr id="0" name=""/>
        <dsp:cNvSpPr/>
      </dsp:nvSpPr>
      <dsp:spPr>
        <a:xfrm>
          <a:off x="1129902" y="2450269"/>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AU" sz="1800" kern="1200"/>
            <a:t>The success rates for SpaceX launches is directly proportional time in years they will eventually perfect the launches </a:t>
          </a:r>
          <a:endParaRPr lang="en-US" sz="1800" kern="1200"/>
        </a:p>
      </dsp:txBody>
      <dsp:txXfrm>
        <a:off x="1129902" y="2450269"/>
        <a:ext cx="5171698" cy="978270"/>
      </dsp:txXfrm>
    </dsp:sp>
    <dsp:sp modelId="{407E1DE9-184A-45BE-99B2-3DCCAE636E5A}">
      <dsp:nvSpPr>
        <dsp:cNvPr id="0" name=""/>
        <dsp:cNvSpPr/>
      </dsp:nvSpPr>
      <dsp:spPr>
        <a:xfrm>
          <a:off x="0" y="3673107"/>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C55551-6FE8-41BF-B7E5-032CE6A056D7}">
      <dsp:nvSpPr>
        <dsp:cNvPr id="0" name=""/>
        <dsp:cNvSpPr/>
      </dsp:nvSpPr>
      <dsp:spPr>
        <a:xfrm>
          <a:off x="295926" y="3893218"/>
          <a:ext cx="538048" cy="5380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3F2219-BF7E-4392-9DB2-BBDCF3021BDC}">
      <dsp:nvSpPr>
        <dsp:cNvPr id="0" name=""/>
        <dsp:cNvSpPr/>
      </dsp:nvSpPr>
      <dsp:spPr>
        <a:xfrm>
          <a:off x="1129902" y="3673107"/>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AU" sz="1800" kern="1200"/>
            <a:t>We can see that KSC LC-39A had the most successful launches from all the sites </a:t>
          </a:r>
          <a:endParaRPr lang="en-US" sz="1800" kern="1200"/>
        </a:p>
      </dsp:txBody>
      <dsp:txXfrm>
        <a:off x="1129902" y="3673107"/>
        <a:ext cx="5171698" cy="978270"/>
      </dsp:txXfrm>
    </dsp:sp>
    <dsp:sp modelId="{F4D71563-5AFA-4E82-9F97-12C518465F36}">
      <dsp:nvSpPr>
        <dsp:cNvPr id="0" name=""/>
        <dsp:cNvSpPr/>
      </dsp:nvSpPr>
      <dsp:spPr>
        <a:xfrm>
          <a:off x="0" y="4895945"/>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46E5E5-8226-42C2-834D-8ABE97647803}">
      <dsp:nvSpPr>
        <dsp:cNvPr id="0" name=""/>
        <dsp:cNvSpPr/>
      </dsp:nvSpPr>
      <dsp:spPr>
        <a:xfrm>
          <a:off x="295926" y="5116056"/>
          <a:ext cx="538048" cy="5380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9055B8-930E-40AA-8136-53517F3CFC98}">
      <dsp:nvSpPr>
        <dsp:cNvPr id="0" name=""/>
        <dsp:cNvSpPr/>
      </dsp:nvSpPr>
      <dsp:spPr>
        <a:xfrm>
          <a:off x="1129902" y="4895945"/>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AU" sz="1800" kern="1200"/>
            <a:t>Orbit GEO,HEO,SSO,ES-L1 has the best Success Rate </a:t>
          </a:r>
          <a:endParaRPr lang="en-US" sz="1800" kern="1200"/>
        </a:p>
      </dsp:txBody>
      <dsp:txXfrm>
        <a:off x="1129902" y="4895945"/>
        <a:ext cx="5171698" cy="97827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6/17/23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2913222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803163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Abby-tingzhi-wang/SpacesX-Falcon-9/blob/main/eda-sql-coursera.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bby-tingzhi-wang/SpacesX-Falcon-9/blob/main/eda-sql-coursera.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Abby-tingzhi-wang/SpacesX-Falcon-9/blob/main/launch_site_location.jupyterlite.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hyperlink" Target="https://github.com/Abby-tingzhi-wang/SpacesX-Falcon-9/blob/main/spacex_dash_app%20(1).p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Abby Wang</a:t>
            </a:r>
          </a:p>
          <a:p>
            <a:r>
              <a:rPr lang="en-US" dirty="0">
                <a:solidFill>
                  <a:schemeClr val="bg2"/>
                </a:solidFill>
                <a:latin typeface="Abadi" panose="020B0604020104020204" pitchFamily="34" charset="0"/>
                <a:ea typeface="SF Pro" pitchFamily="2" charset="0"/>
                <a:cs typeface="SF Pro" pitchFamily="2" charset="0"/>
              </a:rPr>
              <a:t>2023.6.17</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n aerial view of ocean waves">
            <a:extLst>
              <a:ext uri="{FF2B5EF4-FFF2-40B4-BE49-F238E27FC236}">
                <a16:creationId xmlns:a16="http://schemas.microsoft.com/office/drawing/2014/main" id="{C5E35365-26A6-5E52-E88E-08ABDF7DA963}"/>
              </a:ext>
            </a:extLst>
          </p:cNvPr>
          <p:cNvPicPr>
            <a:picLocks noChangeAspect="1"/>
          </p:cNvPicPr>
          <p:nvPr/>
        </p:nvPicPr>
        <p:blipFill rotWithShape="1">
          <a:blip r:embed="rId2">
            <a:alphaModFix amt="40000"/>
          </a:blip>
          <a:srcRect t="13116" b="2615"/>
          <a:stretch/>
        </p:blipFill>
        <p:spPr>
          <a:xfrm>
            <a:off x="20" y="10"/>
            <a:ext cx="12191979" cy="6857990"/>
          </a:xfrm>
          <a:prstGeom prst="rect">
            <a:avLst/>
          </a:prstGeom>
        </p:spPr>
      </p:pic>
      <p:sp>
        <p:nvSpPr>
          <p:cNvPr id="8" name="Title 1">
            <a:extLst>
              <a:ext uri="{FF2B5EF4-FFF2-40B4-BE49-F238E27FC236}">
                <a16:creationId xmlns:a16="http://schemas.microsoft.com/office/drawing/2014/main" id="{2A665A13-3129-46DF-B847-F273F3E96BE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rgbClr val="FFFFFF"/>
                </a:solidFill>
                <a:latin typeface="+mj-lt"/>
                <a:ea typeface="+mj-ea"/>
                <a:cs typeface="+mj-cs"/>
              </a:rPr>
              <a:t>Data Wrangling</a:t>
            </a:r>
          </a:p>
        </p:txBody>
      </p:sp>
      <p:sp>
        <p:nvSpPr>
          <p:cNvPr id="23"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2004446"/>
            <a:ext cx="10515600" cy="4176897"/>
          </a:xfrm>
          <a:prstGeom prst="rect">
            <a:avLst/>
          </a:prstGeom>
        </p:spPr>
        <p:txBody>
          <a:bodyPr vert="horz" lIns="91440" tIns="45720" rIns="91440" bIns="45720" rtlCol="0">
            <a:normAutofit/>
          </a:bodyPr>
          <a:lstStyle/>
          <a:p>
            <a:r>
              <a:rPr lang="en-US" sz="2000">
                <a:solidFill>
                  <a:srgbClr val="FFFFFF"/>
                </a:solidFill>
              </a:rPr>
              <a:t>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a:t>
            </a:r>
          </a:p>
          <a:p>
            <a:r>
              <a:rPr lang="en-US" sz="2000">
                <a:solidFill>
                  <a:srgbClr val="FFFFFF"/>
                </a:solidFill>
              </a:rPr>
              <a:t>We will mainly convert those outcomes into Training Labels with 1 means the booster successfully landed 0 means it was unsuccessful.</a:t>
            </a:r>
          </a:p>
          <a:p>
            <a:r>
              <a:rPr lang="en-US" sz="2000">
                <a:solidFill>
                  <a:srgbClr val="FFFFFF"/>
                </a:solidFill>
              </a:rPr>
              <a:t>The mean successful rate is 0.6666666666</a:t>
            </a:r>
          </a:p>
          <a:p>
            <a:endParaRPr lang="en-US" sz="2000">
              <a:solidFill>
                <a:srgbClr val="FFFFFF"/>
              </a:solidFill>
            </a:endParaRPr>
          </a:p>
          <a:p>
            <a:r>
              <a:rPr lang="en-US" sz="2000">
                <a:solidFill>
                  <a:srgbClr val="FFFFFF"/>
                </a:solidFill>
              </a:rPr>
              <a:t>GitHub URL: https://github.com/Abby-tingzhi-wang/SpacesX-Falcon-9/blob/main/IBM-DS0321EN-SkillsNetwork_labs_module_1_L3_labs-jupyter-spacex-data_wrangling_jupyterlite.jupyterlite.ipynb</a:t>
            </a:r>
          </a:p>
          <a:p>
            <a:endParaRPr lang="en-US" sz="2000">
              <a:solidFill>
                <a:srgbClr val="FFFFFF"/>
              </a:solidFill>
            </a:endParaRPr>
          </a:p>
          <a:p>
            <a:endParaRPr lang="en-US" sz="2000">
              <a:solidFill>
                <a:srgbClr val="FFFFFF"/>
              </a:solidFill>
            </a:endParaRP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10</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98755290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200" y="401221"/>
            <a:ext cx="10515600" cy="1348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rgbClr val="FFFFFF"/>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2586789"/>
            <a:ext cx="10515600" cy="3590174"/>
          </a:xfrm>
          <a:prstGeom prst="rect">
            <a:avLst/>
          </a:prstGeom>
        </p:spPr>
        <p:txBody>
          <a:bodyPr vert="horz" lIns="91440" tIns="45720" rIns="91440" bIns="45720" rtlCol="0">
            <a:normAutofit/>
          </a:bodyPr>
          <a:lstStyle/>
          <a:p>
            <a:pPr>
              <a:spcBef>
                <a:spcPts val="1400"/>
              </a:spcBef>
            </a:pPr>
            <a:r>
              <a:rPr lang="en-US" sz="2200"/>
              <a:t>Scatter plot chart are used to analyze the impact of ‘Launch site’ and ‘Pay load mass’ to the successful rate of launching. </a:t>
            </a:r>
          </a:p>
          <a:p>
            <a:pPr>
              <a:spcBef>
                <a:spcPts val="1400"/>
              </a:spcBef>
            </a:pPr>
            <a:r>
              <a:rPr lang="en-US" sz="2200"/>
              <a:t>GitHub URL: </a:t>
            </a:r>
          </a:p>
          <a:p>
            <a:pPr>
              <a:spcBef>
                <a:spcPts val="1400"/>
              </a:spcBef>
            </a:pPr>
            <a:r>
              <a:rPr lang="en-US" sz="2200">
                <a:hlinkClick r:id="rId2"/>
              </a:rPr>
              <a:t>SpacesX-Falcon-9/eda-sql-coursera.ipynb at main · Abby-tingzhi-wang/SpacesX-Falcon-9 (github.com)</a:t>
            </a:r>
            <a:endParaRPr lang="en-US" sz="2200"/>
          </a:p>
          <a:p>
            <a:pPr>
              <a:spcBef>
                <a:spcPts val="1400"/>
              </a:spcBef>
            </a:pPr>
            <a:endParaRPr lang="en-US" sz="2200"/>
          </a:p>
          <a:p>
            <a:pPr>
              <a:spcBef>
                <a:spcPts val="1400"/>
              </a:spcBef>
            </a:pPr>
            <a:endParaRPr lang="en-US" sz="2200"/>
          </a:p>
          <a:p>
            <a:endParaRPr lang="en-US" sz="220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EFFF4AB3-74C2-FC48-97C8-6EDE6633D36E}"/>
              </a:ext>
            </a:extLst>
          </p:cNvPr>
          <p:cNvSpPr txBox="1"/>
          <p:nvPr/>
        </p:nvSpPr>
        <p:spPr>
          <a:xfrm>
            <a:off x="-1357745" y="187036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838200" y="401221"/>
            <a:ext cx="10515600" cy="1348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rgbClr val="FFFFFF"/>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2586789"/>
            <a:ext cx="10515600" cy="3590174"/>
          </a:xfrm>
          <a:prstGeom prst="rect">
            <a:avLst/>
          </a:prstGeom>
        </p:spPr>
        <p:txBody>
          <a:bodyPr vert="horz" lIns="91440" tIns="45720" rIns="91440" bIns="45720" rtlCol="0">
            <a:normAutofit/>
          </a:bodyPr>
          <a:lstStyle/>
          <a:p>
            <a:pPr>
              <a:spcBef>
                <a:spcPts val="1400"/>
              </a:spcBef>
            </a:pPr>
            <a:r>
              <a:rPr lang="en-US" sz="2200" dirty="0"/>
              <a:t>SQL queries:</a:t>
            </a:r>
          </a:p>
          <a:p>
            <a:pPr>
              <a:spcBef>
                <a:spcPts val="1400"/>
              </a:spcBef>
            </a:pPr>
            <a:r>
              <a:rPr lang="en-US" sz="2200" dirty="0"/>
              <a:t>.unique()</a:t>
            </a:r>
          </a:p>
          <a:p>
            <a:pPr>
              <a:spcBef>
                <a:spcPts val="1400"/>
              </a:spcBef>
            </a:pPr>
            <a:r>
              <a:rPr lang="en-US" sz="2200" dirty="0"/>
              <a:t>.</a:t>
            </a:r>
            <a:r>
              <a:rPr lang="en-US" sz="2200" dirty="0" err="1"/>
              <a:t>str.startswith</a:t>
            </a:r>
            <a:r>
              <a:rPr lang="en-US" sz="2200" dirty="0"/>
              <a:t>('CCA’)],  .</a:t>
            </a:r>
            <a:r>
              <a:rPr lang="en-US" sz="2200" dirty="0" err="1"/>
              <a:t>str.contains</a:t>
            </a:r>
            <a:r>
              <a:rPr lang="en-US" sz="2200" dirty="0"/>
              <a:t>(‘F9 v1.0’)</a:t>
            </a:r>
          </a:p>
          <a:p>
            <a:pPr>
              <a:spcBef>
                <a:spcPts val="1400"/>
              </a:spcBef>
            </a:pPr>
            <a:r>
              <a:rPr lang="en-US" sz="2200" dirty="0"/>
              <a:t>.sum(), .mean(),  .min() </a:t>
            </a:r>
          </a:p>
          <a:p>
            <a:pPr marL="0">
              <a:spcBef>
                <a:spcPts val="1400"/>
              </a:spcBef>
            </a:pPr>
            <a:endParaRPr lang="en-US" sz="2200" dirty="0"/>
          </a:p>
          <a:p>
            <a:pPr marL="0">
              <a:spcBef>
                <a:spcPts val="1400"/>
              </a:spcBef>
            </a:pPr>
            <a:r>
              <a:rPr lang="en-US" sz="2200" dirty="0"/>
              <a:t>GitHub URL of your completed EDA with SQL notebook:</a:t>
            </a:r>
          </a:p>
          <a:p>
            <a:pPr>
              <a:spcBef>
                <a:spcPts val="1400"/>
              </a:spcBef>
            </a:pPr>
            <a:r>
              <a:rPr lang="en-US" sz="2200" dirty="0">
                <a:hlinkClick r:id="rId2"/>
              </a:rPr>
              <a:t>SpacesX-Falcon-9/eda-sql-coursera.ipynb at main · Abby-tingzhi-wang/SpacesX-Falcon-9 (github.com)</a:t>
            </a:r>
            <a:endParaRPr lang="en-US" sz="2200" dirty="0"/>
          </a:p>
          <a:p>
            <a:endParaRPr lang="en-US" sz="2200" dirty="0"/>
          </a:p>
          <a:p>
            <a:endParaRPr lang="en-US" sz="2200" dirty="0"/>
          </a:p>
          <a:p>
            <a:endParaRPr lang="en-US" sz="2200"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838200" y="401221"/>
            <a:ext cx="10515600" cy="1348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rgbClr val="FFFFFF"/>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2586789"/>
            <a:ext cx="10515600" cy="3590174"/>
          </a:xfrm>
          <a:prstGeom prst="rect">
            <a:avLst/>
          </a:prstGeom>
        </p:spPr>
        <p:txBody>
          <a:bodyPr vert="horz" lIns="91440" tIns="45720" rIns="91440" bIns="45720" rtlCol="0">
            <a:normAutofit/>
          </a:bodyPr>
          <a:lstStyle/>
          <a:p>
            <a:pPr>
              <a:spcBef>
                <a:spcPts val="1400"/>
              </a:spcBef>
            </a:pPr>
            <a:r>
              <a:rPr lang="en-US" sz="2200"/>
              <a:t>We created the map subjects such as marker, circle, distance on the folium map to identify the launch location. </a:t>
            </a:r>
          </a:p>
          <a:p>
            <a:pPr>
              <a:spcBef>
                <a:spcPts val="1400"/>
              </a:spcBef>
            </a:pPr>
            <a:r>
              <a:rPr lang="en-US" sz="2200"/>
              <a:t>GitHub URL: </a:t>
            </a:r>
            <a:r>
              <a:rPr lang="en-US" sz="2200">
                <a:hlinkClick r:id="rId2"/>
              </a:rPr>
              <a:t>SpacesX-Falcon-9/launch_site_location.jupyterlite.ipynb at main · Abby-tingzhi-wang/SpacesX-Falcon-9 (github.com)</a:t>
            </a:r>
            <a:endParaRPr lang="en-US" sz="2200"/>
          </a:p>
          <a:p>
            <a:endParaRPr lang="en-US" sz="22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5596501" y="489508"/>
            <a:ext cx="5754896" cy="16675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Build a Dashboard with Plotly Dash</a:t>
            </a:r>
          </a:p>
        </p:txBody>
      </p:sp>
      <p:pic>
        <p:nvPicPr>
          <p:cNvPr id="9" name="Graphic 8" descr="Chart">
            <a:extLst>
              <a:ext uri="{FF2B5EF4-FFF2-40B4-BE49-F238E27FC236}">
                <a16:creationId xmlns:a16="http://schemas.microsoft.com/office/drawing/2014/main" id="{3B0686F0-A6A8-17CA-F0C2-13079C4ED3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96501" y="2405893"/>
            <a:ext cx="6262989" cy="3454579"/>
          </a:xfrm>
          <a:prstGeom prst="rect">
            <a:avLst/>
          </a:prstGeom>
        </p:spPr>
        <p:txBody>
          <a:bodyPr vert="horz" lIns="91440" tIns="45720" rIns="91440" bIns="45720" rtlCol="0" anchor="t">
            <a:normAutofit/>
          </a:bodyPr>
          <a:lstStyle/>
          <a:p>
            <a:pPr>
              <a:spcBef>
                <a:spcPts val="1400"/>
              </a:spcBef>
            </a:pPr>
            <a:r>
              <a:rPr lang="en-US" sz="1700" dirty="0"/>
              <a:t>The dashboard includes two interactive charts, one is bar charts showing total successful launches by all sites. It clearly shows the percentages of success rate of each sites. The second chart is the scatter chart of Payload mass (kg) and class (0 failure, 1 success). It indicates the relationship between Payload and successful launch rate. </a:t>
            </a:r>
          </a:p>
          <a:p>
            <a:endParaRPr lang="en-US" sz="1700" dirty="0"/>
          </a:p>
          <a:p>
            <a:r>
              <a:rPr lang="en-US" sz="1700" dirty="0" err="1"/>
              <a:t>Github</a:t>
            </a:r>
            <a:r>
              <a:rPr lang="en-US" sz="1700" dirty="0"/>
              <a:t> URL: </a:t>
            </a:r>
            <a:r>
              <a:rPr lang="en-US" sz="1700" dirty="0">
                <a:hlinkClick r:id="rId4">
                  <a:extLst>
                    <a:ext uri="{A12FA001-AC4F-418D-AE19-62706E023703}">
                      <ahyp:hlinkClr xmlns:ahyp="http://schemas.microsoft.com/office/drawing/2018/hyperlinkcolor" val="tx"/>
                    </a:ext>
                  </a:extLst>
                </a:hlinkClick>
              </a:rPr>
              <a:t>https://github.com/Abby-tingzhi-wang/SpacesX-Falcon-9/blob/main/spacex_dash_app%20(1).py</a:t>
            </a:r>
            <a:endParaRPr lang="en-US" sz="1700" dirty="0"/>
          </a:p>
          <a:p>
            <a:endParaRPr lang="en-US" sz="1700" dirty="0"/>
          </a:p>
        </p:txBody>
      </p:sp>
      <p:sp>
        <p:nvSpPr>
          <p:cNvPr id="29" name="Rectangle 28">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14</a:t>
            </a:fld>
            <a:endParaRPr lang="en-US" sz="1100">
              <a:solidFill>
                <a:srgbClr val="FFFFFF"/>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37826" y="0"/>
            <a:ext cx="4801374" cy="5991889"/>
          </a:xfrm>
          <a:prstGeom prst="rect">
            <a:avLst/>
          </a:prstGeom>
        </p:spPr>
        <p:txBody>
          <a:bodyPr vert="horz" lIns="91440" tIns="45720" rIns="91440" bIns="45720" rtlCol="0" anchor="ctr">
            <a:noAutofit/>
          </a:bodyPr>
          <a:lstStyle/>
          <a:p>
            <a:pPr marL="0"/>
            <a:r>
              <a:rPr lang="en-US" sz="1200" b="1" dirty="0">
                <a:effectLst/>
              </a:rPr>
              <a:t>BUILDING MODEL </a:t>
            </a:r>
            <a:endParaRPr lang="en-US" sz="1200" dirty="0">
              <a:effectLst/>
            </a:endParaRPr>
          </a:p>
          <a:p>
            <a:r>
              <a:rPr lang="en-US" sz="1200" b="1" dirty="0">
                <a:effectLst/>
              </a:rPr>
              <a:t>L</a:t>
            </a:r>
            <a:r>
              <a:rPr lang="en-US" sz="1200" dirty="0">
                <a:effectLst/>
              </a:rPr>
              <a:t>oad our dataset into NumPy and Pandas </a:t>
            </a:r>
          </a:p>
          <a:p>
            <a:r>
              <a:rPr lang="en-US" sz="1200" dirty="0">
                <a:effectLst/>
              </a:rPr>
              <a:t>Transform Data </a:t>
            </a:r>
          </a:p>
          <a:p>
            <a:r>
              <a:rPr lang="en-US" sz="1200" dirty="0">
                <a:effectLst/>
              </a:rPr>
              <a:t>Split our data into training and test data sets </a:t>
            </a:r>
          </a:p>
          <a:p>
            <a:r>
              <a:rPr lang="en-US" sz="1200" dirty="0">
                <a:effectLst/>
              </a:rPr>
              <a:t>Check how many test samples we have </a:t>
            </a:r>
          </a:p>
          <a:p>
            <a:r>
              <a:rPr lang="en-US" sz="1200" dirty="0">
                <a:effectLst/>
              </a:rPr>
              <a:t>Decide which type of machine learning algorithms we want to use </a:t>
            </a:r>
          </a:p>
          <a:p>
            <a:r>
              <a:rPr lang="en-US" sz="1200" dirty="0">
                <a:effectLst/>
              </a:rPr>
              <a:t>Set our parameters and algorithms to </a:t>
            </a:r>
            <a:r>
              <a:rPr lang="en-US" sz="1200" dirty="0" err="1">
                <a:effectLst/>
              </a:rPr>
              <a:t>GridSearchCV</a:t>
            </a:r>
            <a:r>
              <a:rPr lang="en-US" sz="1200" dirty="0">
                <a:effectLst/>
              </a:rPr>
              <a:t> </a:t>
            </a:r>
          </a:p>
          <a:p>
            <a:r>
              <a:rPr lang="en-US" sz="1200" dirty="0">
                <a:effectLst/>
              </a:rPr>
              <a:t>Fit our datasets into the </a:t>
            </a:r>
            <a:r>
              <a:rPr lang="en-US" sz="1200" dirty="0" err="1">
                <a:effectLst/>
              </a:rPr>
              <a:t>GridSearchCV</a:t>
            </a:r>
            <a:r>
              <a:rPr lang="en-US" sz="1200" dirty="0">
                <a:effectLst/>
              </a:rPr>
              <a:t> objects and train our dataset. </a:t>
            </a:r>
          </a:p>
          <a:p>
            <a:pPr marL="0"/>
            <a:r>
              <a:rPr lang="en-US" sz="1200" b="1" dirty="0">
                <a:effectLst/>
              </a:rPr>
              <a:t>EVALUATING MODEL </a:t>
            </a:r>
            <a:endParaRPr lang="en-US" sz="1200" dirty="0">
              <a:effectLst/>
            </a:endParaRPr>
          </a:p>
          <a:p>
            <a:r>
              <a:rPr lang="en-US" sz="1200" dirty="0">
                <a:effectLst/>
              </a:rPr>
              <a:t>Check accuracy for each model </a:t>
            </a:r>
          </a:p>
          <a:p>
            <a:r>
              <a:rPr lang="en-US" sz="1200" dirty="0">
                <a:effectLst/>
              </a:rPr>
              <a:t>Get tuned hyperparameters for each type of algorithms </a:t>
            </a:r>
          </a:p>
          <a:p>
            <a:r>
              <a:rPr lang="en-US" sz="1200" dirty="0">
                <a:effectLst/>
              </a:rPr>
              <a:t>Plot Confusion Matrix </a:t>
            </a:r>
          </a:p>
          <a:p>
            <a:pPr marL="0"/>
            <a:r>
              <a:rPr lang="en-US" sz="1200" b="1" dirty="0">
                <a:effectLst/>
              </a:rPr>
              <a:t>IMPROVING MODEL </a:t>
            </a:r>
            <a:endParaRPr lang="en-US" sz="1200" dirty="0">
              <a:effectLst/>
            </a:endParaRPr>
          </a:p>
          <a:p>
            <a:r>
              <a:rPr lang="en-US" sz="1200" dirty="0">
                <a:effectLst/>
              </a:rPr>
              <a:t>Feature Engineering </a:t>
            </a:r>
          </a:p>
          <a:p>
            <a:r>
              <a:rPr lang="en-US" sz="1200" dirty="0">
                <a:effectLst/>
              </a:rPr>
              <a:t>Algorithm Tuning </a:t>
            </a:r>
          </a:p>
          <a:p>
            <a:pPr marL="0"/>
            <a:r>
              <a:rPr lang="en-US" sz="1200" b="1" dirty="0">
                <a:effectLst/>
              </a:rPr>
              <a:t>FINDING THE BEST PERFORMING CLASSIFICATION MODEL </a:t>
            </a:r>
            <a:endParaRPr lang="en-US" sz="1200" dirty="0">
              <a:effectLst/>
            </a:endParaRPr>
          </a:p>
          <a:p>
            <a:r>
              <a:rPr lang="en-US" sz="1200" dirty="0">
                <a:effectLst/>
              </a:rPr>
              <a:t>The model with the best accuracy score wins the best performing model </a:t>
            </a:r>
          </a:p>
          <a:p>
            <a:r>
              <a:rPr lang="en-US" sz="1200" dirty="0">
                <a:effectLst/>
              </a:rPr>
              <a:t>In the notebook there is a dictionary of algorithms with scores at the bottom of the notebook. </a:t>
            </a:r>
          </a:p>
        </p:txBody>
      </p:sp>
      <p:pic>
        <p:nvPicPr>
          <p:cNvPr id="10" name="Graphic 9" descr="Robot Outline">
            <a:extLst>
              <a:ext uri="{FF2B5EF4-FFF2-40B4-BE49-F238E27FC236}">
                <a16:creationId xmlns:a16="http://schemas.microsoft.com/office/drawing/2014/main" id="{C1B1C005-9A58-2689-E13A-233D35BE17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9502" y="1627051"/>
            <a:ext cx="3615776" cy="3615776"/>
          </a:xfrm>
          <a:prstGeom prst="rect">
            <a:avLst/>
          </a:prstGeom>
        </p:spPr>
      </p:pic>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15</a:t>
            </a:fld>
            <a:endParaRPr lang="en-US" sz="1100">
              <a:solidFill>
                <a:schemeClr val="tx1">
                  <a:lumMod val="50000"/>
                  <a:lumOff val="50000"/>
                </a:schemeClr>
              </a:solidFill>
              <a:latin typeface="+mn-lt"/>
            </a:endParaRPr>
          </a:p>
        </p:txBody>
      </p:sp>
      <p:sp>
        <p:nvSpPr>
          <p:cNvPr id="6" name="TextBox 5">
            <a:extLst>
              <a:ext uri="{FF2B5EF4-FFF2-40B4-BE49-F238E27FC236}">
                <a16:creationId xmlns:a16="http://schemas.microsoft.com/office/drawing/2014/main" id="{7C0C71F2-BA95-474D-B70E-1669D35E5058}"/>
              </a:ext>
            </a:extLst>
          </p:cNvPr>
          <p:cNvSpPr txBox="1"/>
          <p:nvPr/>
        </p:nvSpPr>
        <p:spPr>
          <a:xfrm>
            <a:off x="4211782" y="5991895"/>
            <a:ext cx="7940594" cy="646331"/>
          </a:xfrm>
          <a:prstGeom prst="rect">
            <a:avLst/>
          </a:prstGeom>
          <a:noFill/>
        </p:spPr>
        <p:txBody>
          <a:bodyPr wrap="square">
            <a:spAutoFit/>
          </a:bodyPr>
          <a:lstStyle/>
          <a:p>
            <a:pPr marL="0"/>
            <a:r>
              <a:rPr lang="en-US" sz="1800" dirty="0" err="1"/>
              <a:t>Github</a:t>
            </a:r>
            <a:r>
              <a:rPr lang="en-US" sz="1800" dirty="0"/>
              <a:t> URL: https://</a:t>
            </a:r>
            <a:r>
              <a:rPr lang="en-US" sz="1800" dirty="0" err="1"/>
              <a:t>github.com</a:t>
            </a:r>
            <a:r>
              <a:rPr lang="en-US" sz="1800" dirty="0"/>
              <a:t>/Abby-</a:t>
            </a:r>
            <a:r>
              <a:rPr lang="en-US" sz="1800" dirty="0" err="1"/>
              <a:t>tingzhi</a:t>
            </a:r>
            <a:r>
              <a:rPr lang="en-US" sz="1800" dirty="0"/>
              <a:t>-wang/SpacesX-Falcon-9/blob/main/</a:t>
            </a:r>
            <a:r>
              <a:rPr lang="en-US" sz="1800" dirty="0" err="1"/>
              <a:t>SpaceX_Machine_Learning_Prediction.jupyterlite.ipynb</a:t>
            </a:r>
            <a:endParaRPr lang="en-US" sz="1800" dirty="0">
              <a:effectLst/>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38200" y="1195697"/>
            <a:ext cx="3200400" cy="42381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bg1"/>
                </a:solidFill>
                <a:latin typeface="+mj-lt"/>
                <a:ea typeface="+mj-ea"/>
                <a:cs typeface="+mj-cs"/>
              </a:rPr>
              <a:t>Results</a:t>
            </a:r>
          </a:p>
        </p:txBody>
      </p:sp>
      <p:grpSp>
        <p:nvGrpSpPr>
          <p:cNvPr id="18"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9" name="Freeform: Shape 18">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2" name="Oval 21">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6"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7" name="Freeform: Shape 26">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solidFill>
                <a:latin typeface="+mn-lt"/>
              </a:rPr>
              <a:pPr>
                <a:spcAft>
                  <a:spcPts val="600"/>
                </a:spcAft>
              </a:pPr>
              <a:t>16</a:t>
            </a:fld>
            <a:endParaRPr lang="en-US" sz="1200">
              <a:solidFill>
                <a:schemeClr val="tx1"/>
              </a:solidFill>
              <a:latin typeface="+mn-lt"/>
            </a:endParaRPr>
          </a:p>
        </p:txBody>
      </p:sp>
      <p:graphicFrame>
        <p:nvGraphicFramePr>
          <p:cNvPr id="10" name="Content Placeholder 2">
            <a:extLst>
              <a:ext uri="{FF2B5EF4-FFF2-40B4-BE49-F238E27FC236}">
                <a16:creationId xmlns:a16="http://schemas.microsoft.com/office/drawing/2014/main" id="{93A3373C-B0FB-AA02-7052-A71DDE8F0117}"/>
              </a:ext>
            </a:extLst>
          </p:cNvPr>
          <p:cNvGraphicFramePr/>
          <p:nvPr>
            <p:extLst>
              <p:ext uri="{D42A27DB-BD31-4B8C-83A1-F6EECF244321}">
                <p14:modId xmlns:p14="http://schemas.microsoft.com/office/powerpoint/2010/main" val="1646217262"/>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25972FA-B065-759E-3393-CD40F048B353}"/>
              </a:ext>
            </a:extLst>
          </p:cNvPr>
          <p:cNvPicPr>
            <a:picLocks noChangeAspect="1"/>
          </p:cNvPicPr>
          <p:nvPr/>
        </p:nvPicPr>
        <p:blipFill>
          <a:blip r:embed="rId3"/>
          <a:stretch>
            <a:fillRect/>
          </a:stretch>
        </p:blipFill>
        <p:spPr>
          <a:xfrm>
            <a:off x="213751" y="1454850"/>
            <a:ext cx="11071860" cy="2485260"/>
          </a:xfrm>
          <a:prstGeom prst="rect">
            <a:avLst/>
          </a:prstGeom>
        </p:spPr>
      </p:pic>
      <p:sp>
        <p:nvSpPr>
          <p:cNvPr id="7" name="TextBox 6">
            <a:extLst>
              <a:ext uri="{FF2B5EF4-FFF2-40B4-BE49-F238E27FC236}">
                <a16:creationId xmlns:a16="http://schemas.microsoft.com/office/drawing/2014/main" id="{23EC4558-06D3-A88C-6848-0B8F2381F6CE}"/>
              </a:ext>
            </a:extLst>
          </p:cNvPr>
          <p:cNvSpPr txBox="1"/>
          <p:nvPr/>
        </p:nvSpPr>
        <p:spPr>
          <a:xfrm>
            <a:off x="929640" y="4541520"/>
            <a:ext cx="10058400" cy="646331"/>
          </a:xfrm>
          <a:prstGeom prst="rect">
            <a:avLst/>
          </a:prstGeom>
          <a:noFill/>
        </p:spPr>
        <p:txBody>
          <a:bodyPr wrap="square" rtlCol="0">
            <a:spAutoFit/>
          </a:bodyPr>
          <a:lstStyle/>
          <a:p>
            <a:r>
              <a:rPr lang="en-AU" dirty="0"/>
              <a:t>Flight number over 80 is always launched successfully; </a:t>
            </a:r>
          </a:p>
          <a:p>
            <a:r>
              <a:rPr lang="en-AU" dirty="0"/>
              <a:t>VAFB SLC 4E is most successful among flight number 20-60;</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A6A521C-65A3-3889-F9BB-CD3434EC72F6}"/>
              </a:ext>
            </a:extLst>
          </p:cNvPr>
          <p:cNvPicPr>
            <a:picLocks noChangeAspect="1"/>
          </p:cNvPicPr>
          <p:nvPr/>
        </p:nvPicPr>
        <p:blipFill>
          <a:blip r:embed="rId3"/>
          <a:stretch>
            <a:fillRect/>
          </a:stretch>
        </p:blipFill>
        <p:spPr>
          <a:xfrm>
            <a:off x="441960" y="1552267"/>
            <a:ext cx="10393680" cy="2458065"/>
          </a:xfrm>
          <a:prstGeom prst="rect">
            <a:avLst/>
          </a:prstGeom>
        </p:spPr>
      </p:pic>
      <p:sp>
        <p:nvSpPr>
          <p:cNvPr id="8" name="TextBox 7">
            <a:extLst>
              <a:ext uri="{FF2B5EF4-FFF2-40B4-BE49-F238E27FC236}">
                <a16:creationId xmlns:a16="http://schemas.microsoft.com/office/drawing/2014/main" id="{4801D19F-F486-7D02-0105-87E1393034AB}"/>
              </a:ext>
            </a:extLst>
          </p:cNvPr>
          <p:cNvSpPr txBox="1"/>
          <p:nvPr/>
        </p:nvSpPr>
        <p:spPr>
          <a:xfrm>
            <a:off x="952500" y="4513000"/>
            <a:ext cx="9639300" cy="1200329"/>
          </a:xfrm>
          <a:prstGeom prst="rect">
            <a:avLst/>
          </a:prstGeom>
          <a:noFill/>
        </p:spPr>
        <p:txBody>
          <a:bodyPr wrap="square" rtlCol="0">
            <a:spAutoFit/>
          </a:bodyPr>
          <a:lstStyle/>
          <a:p>
            <a:r>
              <a:rPr lang="en-GB" b="0" i="0" dirty="0">
                <a:effectLst/>
                <a:latin typeface="-apple-system"/>
              </a:rPr>
              <a:t>VAFB-SLC </a:t>
            </a:r>
            <a:r>
              <a:rPr lang="en-GB" b="0" i="0" dirty="0" err="1">
                <a:effectLst/>
                <a:latin typeface="-apple-system"/>
              </a:rPr>
              <a:t>launchsite</a:t>
            </a:r>
            <a:r>
              <a:rPr lang="en-GB" b="0" i="0" dirty="0">
                <a:effectLst/>
                <a:latin typeface="-apple-system"/>
              </a:rPr>
              <a:t> there are no rockets launched for heavy payload mass(greater than 10000);</a:t>
            </a:r>
          </a:p>
          <a:p>
            <a:r>
              <a:rPr lang="en-GB" dirty="0">
                <a:latin typeface="-apple-system"/>
              </a:rPr>
              <a:t>CCAFS SLC 40 is more likely to succeed when Pay load mass over 7000 kg;</a:t>
            </a:r>
          </a:p>
          <a:p>
            <a:r>
              <a:rPr lang="en-GB" b="0" i="0" dirty="0">
                <a:effectLst/>
                <a:latin typeface="-apple-system"/>
              </a:rPr>
              <a:t>KSC LC 39A </a:t>
            </a:r>
            <a:r>
              <a:rPr lang="en-GB" dirty="0">
                <a:latin typeface="-apple-system"/>
              </a:rPr>
              <a:t>is more likely to succeed when Pay load mass less than 5000 kg</a:t>
            </a:r>
            <a:endParaRPr lang="en-GB" b="0" i="0" dirty="0">
              <a:effectLst/>
              <a:latin typeface="-apple-system"/>
            </a:endParaRPr>
          </a:p>
          <a:p>
            <a:endParaRPr lang="en-AU"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120E433F-960A-AFE4-FF1C-0DD3ECB02FC9}"/>
              </a:ext>
            </a:extLst>
          </p:cNvPr>
          <p:cNvGraphicFramePr/>
          <p:nvPr>
            <p:extLst>
              <p:ext uri="{D42A27DB-BD31-4B8C-83A1-F6EECF244321}">
                <p14:modId xmlns:p14="http://schemas.microsoft.com/office/powerpoint/2010/main" val="251317948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854E30E-F069-E2CD-57D0-7DEDE1954053}"/>
              </a:ext>
            </a:extLst>
          </p:cNvPr>
          <p:cNvPicPr>
            <a:picLocks noChangeAspect="1"/>
          </p:cNvPicPr>
          <p:nvPr/>
        </p:nvPicPr>
        <p:blipFill>
          <a:blip r:embed="rId3"/>
          <a:stretch>
            <a:fillRect/>
          </a:stretch>
        </p:blipFill>
        <p:spPr>
          <a:xfrm>
            <a:off x="658678" y="1759244"/>
            <a:ext cx="10020300" cy="2425111"/>
          </a:xfrm>
          <a:prstGeom prst="rect">
            <a:avLst/>
          </a:prstGeom>
        </p:spPr>
      </p:pic>
      <p:sp>
        <p:nvSpPr>
          <p:cNvPr id="7" name="TextBox 6">
            <a:extLst>
              <a:ext uri="{FF2B5EF4-FFF2-40B4-BE49-F238E27FC236}">
                <a16:creationId xmlns:a16="http://schemas.microsoft.com/office/drawing/2014/main" id="{07CBCB41-412A-4281-1E1A-803074561C4C}"/>
              </a:ext>
            </a:extLst>
          </p:cNvPr>
          <p:cNvSpPr txBox="1"/>
          <p:nvPr/>
        </p:nvSpPr>
        <p:spPr>
          <a:xfrm>
            <a:off x="563880" y="4564380"/>
            <a:ext cx="10187940" cy="369332"/>
          </a:xfrm>
          <a:prstGeom prst="rect">
            <a:avLst/>
          </a:prstGeom>
          <a:noFill/>
        </p:spPr>
        <p:txBody>
          <a:bodyPr wrap="square" rtlCol="0">
            <a:spAutoFit/>
          </a:bodyPr>
          <a:lstStyle/>
          <a:p>
            <a:r>
              <a:rPr lang="en-AU" dirty="0"/>
              <a:t>ES-L1, GEO, HEO and SSO have high success rate </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38200" y="184805"/>
            <a:ext cx="10515600" cy="1505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a:solidFill>
                  <a:schemeClr val="tx1"/>
                </a:solidFill>
                <a:latin typeface="+mj-lt"/>
                <a:ea typeface="+mj-ea"/>
                <a:cs typeface="+mj-cs"/>
              </a:rPr>
              <a:t>Flight Number vs. Orbit Type</a:t>
            </a:r>
          </a:p>
        </p:txBody>
      </p:sp>
      <p:pic>
        <p:nvPicPr>
          <p:cNvPr id="6" name="Picture 5">
            <a:extLst>
              <a:ext uri="{FF2B5EF4-FFF2-40B4-BE49-F238E27FC236}">
                <a16:creationId xmlns:a16="http://schemas.microsoft.com/office/drawing/2014/main" id="{4A1C6A21-41B6-F8B0-A4AA-650DFE8E6D7E}"/>
              </a:ext>
            </a:extLst>
          </p:cNvPr>
          <p:cNvPicPr>
            <a:picLocks noChangeAspect="1"/>
          </p:cNvPicPr>
          <p:nvPr/>
        </p:nvPicPr>
        <p:blipFill>
          <a:blip r:embed="rId2"/>
          <a:stretch>
            <a:fillRect/>
          </a:stretch>
        </p:blipFill>
        <p:spPr>
          <a:xfrm>
            <a:off x="411996" y="1515311"/>
            <a:ext cx="10512547" cy="218135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
        <p:nvSpPr>
          <p:cNvPr id="8" name="TextBox 7">
            <a:extLst>
              <a:ext uri="{FF2B5EF4-FFF2-40B4-BE49-F238E27FC236}">
                <a16:creationId xmlns:a16="http://schemas.microsoft.com/office/drawing/2014/main" id="{4459B7B1-0436-0257-01C7-DB6F5369E7E0}"/>
              </a:ext>
            </a:extLst>
          </p:cNvPr>
          <p:cNvSpPr txBox="1"/>
          <p:nvPr/>
        </p:nvSpPr>
        <p:spPr>
          <a:xfrm>
            <a:off x="975360" y="4130040"/>
            <a:ext cx="9525000" cy="1200329"/>
          </a:xfrm>
          <a:prstGeom prst="rect">
            <a:avLst/>
          </a:prstGeom>
          <a:noFill/>
        </p:spPr>
        <p:txBody>
          <a:bodyPr wrap="square" rtlCol="0">
            <a:spAutoFit/>
          </a:bodyPr>
          <a:lstStyle/>
          <a:p>
            <a:r>
              <a:rPr lang="en-AU" dirty="0"/>
              <a:t>The orbit HEO, MEO, VLEO, SO, GEO used when flight number over 60;</a:t>
            </a:r>
          </a:p>
          <a:p>
            <a:r>
              <a:rPr lang="en-AU" dirty="0"/>
              <a:t>The orbit ISS has the most successful rate with flight number among 20-40 and over 60;</a:t>
            </a:r>
          </a:p>
          <a:p>
            <a:r>
              <a:rPr lang="en-AU" dirty="0"/>
              <a:t>The orbit VLEO launched successfully with flight number over 80</a:t>
            </a:r>
          </a:p>
          <a:p>
            <a:endParaRPr lang="en-AU"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0ADA0004-3B6B-E544-BA7E-DCC3D1097CC6}"/>
              </a:ext>
            </a:extLst>
          </p:cNvPr>
          <p:cNvPicPr>
            <a:picLocks noChangeAspect="1"/>
          </p:cNvPicPr>
          <p:nvPr/>
        </p:nvPicPr>
        <p:blipFill>
          <a:blip r:embed="rId3"/>
          <a:stretch>
            <a:fillRect/>
          </a:stretch>
        </p:blipFill>
        <p:spPr>
          <a:xfrm>
            <a:off x="356461" y="1521847"/>
            <a:ext cx="10599420" cy="2496950"/>
          </a:xfrm>
          <a:prstGeom prst="rect">
            <a:avLst/>
          </a:prstGeom>
        </p:spPr>
      </p:pic>
      <p:sp>
        <p:nvSpPr>
          <p:cNvPr id="7" name="TextBox 6">
            <a:extLst>
              <a:ext uri="{FF2B5EF4-FFF2-40B4-BE49-F238E27FC236}">
                <a16:creationId xmlns:a16="http://schemas.microsoft.com/office/drawing/2014/main" id="{C6248CF9-25D3-25D3-30C3-25795D570AB7}"/>
              </a:ext>
            </a:extLst>
          </p:cNvPr>
          <p:cNvSpPr txBox="1"/>
          <p:nvPr/>
        </p:nvSpPr>
        <p:spPr>
          <a:xfrm>
            <a:off x="770011" y="4452945"/>
            <a:ext cx="9905096" cy="1200329"/>
          </a:xfrm>
          <a:prstGeom prst="rect">
            <a:avLst/>
          </a:prstGeom>
          <a:noFill/>
        </p:spPr>
        <p:txBody>
          <a:bodyPr wrap="square" rtlCol="0">
            <a:spAutoFit/>
          </a:bodyPr>
          <a:lstStyle/>
          <a:p>
            <a:pPr algn="l"/>
            <a:r>
              <a:rPr lang="en-GB" b="0" i="0" dirty="0">
                <a:effectLst/>
                <a:latin typeface="-apple-system"/>
              </a:rPr>
              <a:t>With heavy payloads the successful landing or positive landing rate are more for Polar, LEO and ISS.</a:t>
            </a:r>
          </a:p>
          <a:p>
            <a:pPr algn="l"/>
            <a:r>
              <a:rPr lang="en-GB" b="0" i="0" dirty="0">
                <a:effectLst/>
                <a:latin typeface="-apple-system"/>
              </a:rPr>
              <a:t>However for GTO we cannot distinguish this well as both positive landing rate and negative landing(unsuccessful mission) are both there here.</a:t>
            </a:r>
          </a:p>
          <a:p>
            <a:endParaRPr lang="en-AU"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E8F3B7-211E-E814-21CB-90841BC10556}"/>
              </a:ext>
            </a:extLst>
          </p:cNvPr>
          <p:cNvPicPr>
            <a:picLocks noChangeAspect="1"/>
          </p:cNvPicPr>
          <p:nvPr/>
        </p:nvPicPr>
        <p:blipFill>
          <a:blip r:embed="rId2"/>
          <a:stretch>
            <a:fillRect/>
          </a:stretch>
        </p:blipFill>
        <p:spPr>
          <a:xfrm>
            <a:off x="1289303" y="1119116"/>
            <a:ext cx="8766869" cy="2213635"/>
          </a:xfrm>
          <a:prstGeom prst="rect">
            <a:avLst/>
          </a:prstGeom>
        </p:spPr>
      </p:pic>
      <p:sp>
        <p:nvSpPr>
          <p:cNvPr id="13" name="Right Triangle 1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1289304" y="3429000"/>
            <a:ext cx="8921672" cy="17133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600" kern="1200">
                <a:solidFill>
                  <a:schemeClr val="tx1"/>
                </a:solidFill>
                <a:latin typeface="+mj-lt"/>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84689" y="4887261"/>
            <a:ext cx="1669112" cy="1008213"/>
          </a:xfrm>
        </p:spPr>
        <p:txBody>
          <a:bodyPr vert="horz" lIns="91440" tIns="45720" rIns="91440" bIns="45720" rtlCol="0" anchor="ctr">
            <a:normAutofit/>
          </a:bodyPr>
          <a:lstStyle/>
          <a:p>
            <a:pPr>
              <a:lnSpc>
                <a:spcPct val="90000"/>
              </a:lnSpc>
              <a:spcAft>
                <a:spcPts val="600"/>
              </a:spcAft>
            </a:pPr>
            <a:fld id="{5075537C-CA84-1446-933C-8E9D027F9201}" type="slidenum">
              <a:rPr lang="en-US" sz="6600">
                <a:solidFill>
                  <a:srgbClr val="FFFFFF"/>
                </a:solidFill>
                <a:latin typeface="+mn-lt"/>
              </a:rPr>
              <a:pPr>
                <a:lnSpc>
                  <a:spcPct val="90000"/>
                </a:lnSpc>
                <a:spcAft>
                  <a:spcPts val="600"/>
                </a:spcAft>
              </a:pPr>
              <a:t>23</a:t>
            </a:fld>
            <a:endParaRPr lang="en-US" sz="6600">
              <a:solidFill>
                <a:srgbClr val="FFFFFF"/>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rgbClr val="FFFFFF"/>
                </a:solidFill>
                <a:latin typeface="+mj-lt"/>
                <a:ea typeface="+mj-ea"/>
                <a:cs typeface="+mj-cs"/>
              </a:rPr>
              <a:t>All Launch Site Names</a:t>
            </a:r>
          </a:p>
        </p:txBody>
      </p:sp>
      <p:pic>
        <p:nvPicPr>
          <p:cNvPr id="6" name="Picture 5">
            <a:extLst>
              <a:ext uri="{FF2B5EF4-FFF2-40B4-BE49-F238E27FC236}">
                <a16:creationId xmlns:a16="http://schemas.microsoft.com/office/drawing/2014/main" id="{FA8B786D-A77B-15AD-6F6E-46B3AB519959}"/>
              </a:ext>
            </a:extLst>
          </p:cNvPr>
          <p:cNvPicPr>
            <a:picLocks noChangeAspect="1"/>
          </p:cNvPicPr>
          <p:nvPr/>
        </p:nvPicPr>
        <p:blipFill>
          <a:blip r:embed="rId2"/>
          <a:stretch>
            <a:fillRect/>
          </a:stretch>
        </p:blipFill>
        <p:spPr>
          <a:xfrm>
            <a:off x="4777316" y="1571619"/>
            <a:ext cx="6780700" cy="371243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24</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Launch Site Names Begin with 'CCA'</a:t>
            </a:r>
          </a:p>
        </p:txBody>
      </p:sp>
      <p:pic>
        <p:nvPicPr>
          <p:cNvPr id="7" name="Picture 6">
            <a:extLst>
              <a:ext uri="{FF2B5EF4-FFF2-40B4-BE49-F238E27FC236}">
                <a16:creationId xmlns:a16="http://schemas.microsoft.com/office/drawing/2014/main" id="{C1E6E282-BD97-C968-7F05-2F83217D8790}"/>
              </a:ext>
            </a:extLst>
          </p:cNvPr>
          <p:cNvPicPr>
            <a:picLocks noChangeAspect="1"/>
          </p:cNvPicPr>
          <p:nvPr/>
        </p:nvPicPr>
        <p:blipFill>
          <a:blip r:embed="rId2"/>
          <a:stretch>
            <a:fillRect/>
          </a:stretch>
        </p:blipFill>
        <p:spPr>
          <a:xfrm>
            <a:off x="2008373" y="1675227"/>
            <a:ext cx="8175254" cy="439419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rgbClr val="FFFFFF"/>
                </a:solidFill>
                <a:latin typeface="+mj-lt"/>
                <a:ea typeface="+mj-ea"/>
                <a:cs typeface="+mj-cs"/>
              </a:rPr>
              <a:t>Total Payload Mass</a:t>
            </a:r>
          </a:p>
        </p:txBody>
      </p:sp>
      <p:pic>
        <p:nvPicPr>
          <p:cNvPr id="6" name="Picture 5">
            <a:extLst>
              <a:ext uri="{FF2B5EF4-FFF2-40B4-BE49-F238E27FC236}">
                <a16:creationId xmlns:a16="http://schemas.microsoft.com/office/drawing/2014/main" id="{5A4F8C42-DB74-E66A-2357-336AF09953E5}"/>
              </a:ext>
            </a:extLst>
          </p:cNvPr>
          <p:cNvPicPr>
            <a:picLocks noChangeAspect="1"/>
          </p:cNvPicPr>
          <p:nvPr/>
        </p:nvPicPr>
        <p:blipFill>
          <a:blip r:embed="rId2"/>
          <a:stretch>
            <a:fillRect/>
          </a:stretch>
        </p:blipFill>
        <p:spPr>
          <a:xfrm>
            <a:off x="4777316" y="2715862"/>
            <a:ext cx="6780700" cy="142394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26</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rgbClr val="FFFFFF"/>
                </a:solidFill>
                <a:latin typeface="+mj-lt"/>
                <a:ea typeface="+mj-ea"/>
                <a:cs typeface="+mj-cs"/>
              </a:rPr>
              <a:t>Average Payload Mass by F9 v1.1</a:t>
            </a:r>
          </a:p>
        </p:txBody>
      </p:sp>
      <p:pic>
        <p:nvPicPr>
          <p:cNvPr id="6" name="Picture 5">
            <a:extLst>
              <a:ext uri="{FF2B5EF4-FFF2-40B4-BE49-F238E27FC236}">
                <a16:creationId xmlns:a16="http://schemas.microsoft.com/office/drawing/2014/main" id="{65C6A511-56E6-AD5B-908E-2026F62F3D49}"/>
              </a:ext>
            </a:extLst>
          </p:cNvPr>
          <p:cNvPicPr>
            <a:picLocks noChangeAspect="1"/>
          </p:cNvPicPr>
          <p:nvPr/>
        </p:nvPicPr>
        <p:blipFill>
          <a:blip r:embed="rId2"/>
          <a:stretch>
            <a:fillRect/>
          </a:stretch>
        </p:blipFill>
        <p:spPr>
          <a:xfrm>
            <a:off x="4777316" y="2648055"/>
            <a:ext cx="6780700" cy="155956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27</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First Successful Ground Landing Date</a:t>
            </a:r>
          </a:p>
        </p:txBody>
      </p:sp>
      <p:pic>
        <p:nvPicPr>
          <p:cNvPr id="6" name="Picture 5">
            <a:extLst>
              <a:ext uri="{FF2B5EF4-FFF2-40B4-BE49-F238E27FC236}">
                <a16:creationId xmlns:a16="http://schemas.microsoft.com/office/drawing/2014/main" id="{EC7B1245-0F66-9772-DF73-F58930C61A6A}"/>
              </a:ext>
            </a:extLst>
          </p:cNvPr>
          <p:cNvPicPr>
            <a:picLocks noChangeAspect="1"/>
          </p:cNvPicPr>
          <p:nvPr/>
        </p:nvPicPr>
        <p:blipFill>
          <a:blip r:embed="rId2"/>
          <a:stretch>
            <a:fillRect/>
          </a:stretch>
        </p:blipFill>
        <p:spPr>
          <a:xfrm>
            <a:off x="643467" y="2727295"/>
            <a:ext cx="10905066" cy="229006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TextBox 1">
            <a:extLst>
              <a:ext uri="{FF2B5EF4-FFF2-40B4-BE49-F238E27FC236}">
                <a16:creationId xmlns:a16="http://schemas.microsoft.com/office/drawing/2014/main" id="{238FB6ED-F75E-510E-2852-018757854E12}"/>
              </a:ext>
            </a:extLst>
          </p:cNvPr>
          <p:cNvSpPr txBox="1"/>
          <p:nvPr/>
        </p:nvSpPr>
        <p:spPr>
          <a:xfrm>
            <a:off x="770010" y="1441342"/>
            <a:ext cx="10687961" cy="923330"/>
          </a:xfrm>
          <a:prstGeom prst="rect">
            <a:avLst/>
          </a:prstGeom>
          <a:noFill/>
        </p:spPr>
        <p:txBody>
          <a:bodyPr wrap="square" rtlCol="0">
            <a:spAutoFit/>
          </a:bodyPr>
          <a:lstStyle/>
          <a:p>
            <a:r>
              <a:rPr lang="en-GB" dirty="0"/>
              <a:t>%</a:t>
            </a:r>
            <a:r>
              <a:rPr lang="en-GB" dirty="0" err="1"/>
              <a:t>sql</a:t>
            </a:r>
            <a:r>
              <a:rPr lang="en-GB" dirty="0"/>
              <a:t> select distinct </a:t>
            </a:r>
            <a:r>
              <a:rPr lang="en-GB" dirty="0" err="1"/>
              <a:t>Booster_Version</a:t>
            </a:r>
            <a:r>
              <a:rPr lang="en-GB" dirty="0"/>
              <a:t> from SPACEXTBL where </a:t>
            </a:r>
            <a:r>
              <a:rPr lang="en-GB" dirty="0" err="1"/>
              <a:t>Landing_Outcome</a:t>
            </a:r>
            <a:r>
              <a:rPr lang="en-GB" dirty="0"/>
              <a:t>="Success (drone ship)" and PAYLOAD_MASS__KG_ between 4000 and 6000</a:t>
            </a:r>
          </a:p>
          <a:p>
            <a:endParaRPr lang="en-AU" dirty="0"/>
          </a:p>
        </p:txBody>
      </p:sp>
      <p:pic>
        <p:nvPicPr>
          <p:cNvPr id="9" name="Picture 8">
            <a:extLst>
              <a:ext uri="{FF2B5EF4-FFF2-40B4-BE49-F238E27FC236}">
                <a16:creationId xmlns:a16="http://schemas.microsoft.com/office/drawing/2014/main" id="{2BE5383D-D599-3020-AFE9-0A1560903472}"/>
              </a:ext>
            </a:extLst>
          </p:cNvPr>
          <p:cNvPicPr>
            <a:picLocks noChangeAspect="1"/>
          </p:cNvPicPr>
          <p:nvPr/>
        </p:nvPicPr>
        <p:blipFill>
          <a:blip r:embed="rId3"/>
          <a:stretch>
            <a:fillRect/>
          </a:stretch>
        </p:blipFill>
        <p:spPr>
          <a:xfrm>
            <a:off x="3198915" y="2364672"/>
            <a:ext cx="3934374" cy="240063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graphicFrame>
        <p:nvGraphicFramePr>
          <p:cNvPr id="29" name="TextBox 10">
            <a:extLst>
              <a:ext uri="{FF2B5EF4-FFF2-40B4-BE49-F238E27FC236}">
                <a16:creationId xmlns:a16="http://schemas.microsoft.com/office/drawing/2014/main" id="{FCDE49B8-488A-338B-34EF-5F43C2B62DDF}"/>
              </a:ext>
            </a:extLst>
          </p:cNvPr>
          <p:cNvGraphicFramePr/>
          <p:nvPr>
            <p:extLst>
              <p:ext uri="{D42A27DB-BD31-4B8C-83A1-F6EECF244321}">
                <p14:modId xmlns:p14="http://schemas.microsoft.com/office/powerpoint/2010/main" val="260040188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Total Number of Successful and Failure Mission Outcomes</a:t>
            </a:r>
          </a:p>
        </p:txBody>
      </p:sp>
      <p:pic>
        <p:nvPicPr>
          <p:cNvPr id="6" name="Picture 5">
            <a:extLst>
              <a:ext uri="{FF2B5EF4-FFF2-40B4-BE49-F238E27FC236}">
                <a16:creationId xmlns:a16="http://schemas.microsoft.com/office/drawing/2014/main" id="{17EC7850-2986-9364-EDC6-53622EE8B5C7}"/>
              </a:ext>
            </a:extLst>
          </p:cNvPr>
          <p:cNvPicPr>
            <a:picLocks noChangeAspect="1"/>
          </p:cNvPicPr>
          <p:nvPr/>
        </p:nvPicPr>
        <p:blipFill>
          <a:blip r:embed="rId2"/>
          <a:stretch>
            <a:fillRect/>
          </a:stretch>
        </p:blipFill>
        <p:spPr>
          <a:xfrm>
            <a:off x="643467" y="1909414"/>
            <a:ext cx="10905066" cy="392582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Boosters Carried Maximum Payload</a:t>
            </a:r>
          </a:p>
        </p:txBody>
      </p:sp>
      <p:pic>
        <p:nvPicPr>
          <p:cNvPr id="6" name="Picture 5">
            <a:extLst>
              <a:ext uri="{FF2B5EF4-FFF2-40B4-BE49-F238E27FC236}">
                <a16:creationId xmlns:a16="http://schemas.microsoft.com/office/drawing/2014/main" id="{90D9259D-A467-5074-DA73-D60503EBF6A9}"/>
              </a:ext>
            </a:extLst>
          </p:cNvPr>
          <p:cNvPicPr>
            <a:picLocks noChangeAspect="1"/>
          </p:cNvPicPr>
          <p:nvPr/>
        </p:nvPicPr>
        <p:blipFill>
          <a:blip r:embed="rId2"/>
          <a:stretch>
            <a:fillRect/>
          </a:stretch>
        </p:blipFill>
        <p:spPr>
          <a:xfrm>
            <a:off x="1787961" y="1675227"/>
            <a:ext cx="8616077" cy="439419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2350" y="1420812"/>
            <a:ext cx="10687962" cy="1108075"/>
          </a:xfrm>
          <a:prstGeom prst="rect">
            <a:avLst/>
          </a:prstGeom>
        </p:spPr>
        <p:txBody>
          <a:bodyPr lIns="91440" tIns="45720" rIns="91440" bIns="45720" anchor="t">
            <a:normAutofit/>
          </a:bodyPr>
          <a:lstStyle/>
          <a:p>
            <a:pPr>
              <a:lnSpc>
                <a:spcPct val="100000"/>
              </a:lnSpc>
              <a:spcBef>
                <a:spcPts val="1400"/>
              </a:spcBef>
            </a:pPr>
            <a:r>
              <a:rPr lang="en-GB" sz="2200" dirty="0">
                <a:solidFill>
                  <a:schemeClr val="accent3">
                    <a:lumMod val="25000"/>
                  </a:schemeClr>
                </a:solidFill>
                <a:latin typeface="Abadi"/>
              </a:rPr>
              <a:t>%</a:t>
            </a:r>
            <a:r>
              <a:rPr lang="en-GB" sz="2200" dirty="0" err="1">
                <a:solidFill>
                  <a:schemeClr val="accent3">
                    <a:lumMod val="25000"/>
                  </a:schemeClr>
                </a:solidFill>
                <a:latin typeface="Abadi"/>
              </a:rPr>
              <a:t>sql</a:t>
            </a:r>
            <a:r>
              <a:rPr lang="en-GB" sz="2200" dirty="0">
                <a:solidFill>
                  <a:schemeClr val="accent3">
                    <a:lumMod val="25000"/>
                  </a:schemeClr>
                </a:solidFill>
                <a:latin typeface="Abadi"/>
              </a:rPr>
              <a:t> SELECT </a:t>
            </a:r>
            <a:r>
              <a:rPr lang="en-GB" sz="2200" dirty="0" err="1">
                <a:solidFill>
                  <a:schemeClr val="accent3">
                    <a:lumMod val="25000"/>
                  </a:schemeClr>
                </a:solidFill>
                <a:latin typeface="Abadi"/>
              </a:rPr>
              <a:t>substr</a:t>
            </a:r>
            <a:r>
              <a:rPr lang="en-GB" sz="2200" dirty="0">
                <a:solidFill>
                  <a:schemeClr val="accent3">
                    <a:lumMod val="25000"/>
                  </a:schemeClr>
                </a:solidFill>
                <a:latin typeface="Abadi"/>
              </a:rPr>
              <a:t>(Date, 4, 2) as Month , </a:t>
            </a:r>
            <a:r>
              <a:rPr lang="en-GB" sz="2200" dirty="0" err="1">
                <a:solidFill>
                  <a:schemeClr val="accent3">
                    <a:lumMod val="25000"/>
                  </a:schemeClr>
                </a:solidFill>
                <a:latin typeface="Abadi"/>
              </a:rPr>
              <a:t>Landing_Outcome</a:t>
            </a:r>
            <a:r>
              <a:rPr lang="en-GB" sz="2200" dirty="0">
                <a:solidFill>
                  <a:schemeClr val="accent3">
                    <a:lumMod val="25000"/>
                  </a:schemeClr>
                </a:solidFill>
                <a:latin typeface="Abadi"/>
              </a:rPr>
              <a:t>, </a:t>
            </a:r>
            <a:r>
              <a:rPr lang="en-GB" sz="2200" dirty="0" err="1">
                <a:solidFill>
                  <a:schemeClr val="accent3">
                    <a:lumMod val="25000"/>
                  </a:schemeClr>
                </a:solidFill>
                <a:latin typeface="Abadi"/>
              </a:rPr>
              <a:t>Booster_Version</a:t>
            </a:r>
            <a:r>
              <a:rPr lang="en-GB" sz="2200" dirty="0">
                <a:solidFill>
                  <a:schemeClr val="accent3">
                    <a:lumMod val="25000"/>
                  </a:schemeClr>
                </a:solidFill>
                <a:latin typeface="Abadi"/>
              </a:rPr>
              <a:t>, </a:t>
            </a:r>
            <a:r>
              <a:rPr lang="en-GB" sz="2200" dirty="0" err="1">
                <a:solidFill>
                  <a:schemeClr val="accent3">
                    <a:lumMod val="25000"/>
                  </a:schemeClr>
                </a:solidFill>
                <a:latin typeface="Abadi"/>
              </a:rPr>
              <a:t>Launch_Site</a:t>
            </a:r>
            <a:r>
              <a:rPr lang="en-GB" sz="2200" dirty="0">
                <a:solidFill>
                  <a:schemeClr val="accent3">
                    <a:lumMod val="25000"/>
                  </a:schemeClr>
                </a:solidFill>
                <a:latin typeface="Abadi"/>
              </a:rPr>
              <a:t> FROM SPACEXTBL WHERE </a:t>
            </a:r>
            <a:r>
              <a:rPr lang="en-GB" sz="2200" dirty="0" err="1">
                <a:solidFill>
                  <a:schemeClr val="accent3">
                    <a:lumMod val="25000"/>
                  </a:schemeClr>
                </a:solidFill>
                <a:latin typeface="Abadi"/>
              </a:rPr>
              <a:t>substr</a:t>
            </a:r>
            <a:r>
              <a:rPr lang="en-GB" sz="2200" dirty="0">
                <a:solidFill>
                  <a:schemeClr val="accent3">
                    <a:lumMod val="25000"/>
                  </a:schemeClr>
                </a:solidFill>
                <a:latin typeface="Abadi"/>
              </a:rPr>
              <a:t>(Date, 4, 2) = "2015" AND </a:t>
            </a:r>
            <a:r>
              <a:rPr lang="en-GB" sz="2200" dirty="0" err="1">
                <a:solidFill>
                  <a:schemeClr val="accent3">
                    <a:lumMod val="25000"/>
                  </a:schemeClr>
                </a:solidFill>
                <a:latin typeface="Abadi"/>
              </a:rPr>
              <a:t>Landing_Outcome</a:t>
            </a:r>
            <a:r>
              <a:rPr lang="en-GB" sz="2200" dirty="0">
                <a:solidFill>
                  <a:schemeClr val="accent3">
                    <a:lumMod val="25000"/>
                  </a:schemeClr>
                </a:solidFill>
                <a:latin typeface="Abadi"/>
              </a:rPr>
              <a:t>= "Failure (drone ship)"</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699E1909-FEFE-520F-0FBA-5E84ED423F0D}"/>
              </a:ext>
            </a:extLst>
          </p:cNvPr>
          <p:cNvPicPr>
            <a:picLocks noChangeAspect="1"/>
          </p:cNvPicPr>
          <p:nvPr/>
        </p:nvPicPr>
        <p:blipFill>
          <a:blip r:embed="rId3"/>
          <a:stretch>
            <a:fillRect/>
          </a:stretch>
        </p:blipFill>
        <p:spPr>
          <a:xfrm>
            <a:off x="1116767" y="2785011"/>
            <a:ext cx="7382905" cy="140989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4555" y="1398905"/>
            <a:ext cx="11002890" cy="1245235"/>
          </a:xfrm>
          <a:prstGeom prst="rect">
            <a:avLst/>
          </a:prstGeom>
        </p:spPr>
        <p:txBody>
          <a:bodyPr lIns="91440" tIns="45720" rIns="91440" bIns="45720" anchor="t"/>
          <a:lstStyle/>
          <a:p>
            <a:pPr>
              <a:lnSpc>
                <a:spcPct val="100000"/>
              </a:lnSpc>
              <a:spcBef>
                <a:spcPts val="1400"/>
              </a:spcBef>
            </a:pPr>
            <a:r>
              <a:rPr lang="en-GB" sz="2200" dirty="0">
                <a:solidFill>
                  <a:schemeClr val="accent3">
                    <a:lumMod val="25000"/>
                  </a:schemeClr>
                </a:solidFill>
                <a:latin typeface="Abadi"/>
              </a:rPr>
              <a:t>%</a:t>
            </a:r>
            <a:r>
              <a:rPr lang="en-GB" sz="2200" dirty="0" err="1">
                <a:solidFill>
                  <a:schemeClr val="accent3">
                    <a:lumMod val="25000"/>
                  </a:schemeClr>
                </a:solidFill>
                <a:latin typeface="Abadi"/>
              </a:rPr>
              <a:t>sql</a:t>
            </a:r>
            <a:r>
              <a:rPr lang="en-GB" sz="2200" dirty="0">
                <a:solidFill>
                  <a:schemeClr val="accent3">
                    <a:lumMod val="25000"/>
                  </a:schemeClr>
                </a:solidFill>
                <a:latin typeface="Abadi"/>
              </a:rPr>
              <a:t> select </a:t>
            </a:r>
            <a:r>
              <a:rPr lang="en-GB" sz="2200" dirty="0" err="1">
                <a:solidFill>
                  <a:schemeClr val="accent3">
                    <a:lumMod val="25000"/>
                  </a:schemeClr>
                </a:solidFill>
                <a:latin typeface="Abadi"/>
              </a:rPr>
              <a:t>Landing_Outcome,count</a:t>
            </a:r>
            <a:r>
              <a:rPr lang="en-GB" sz="2200" dirty="0">
                <a:solidFill>
                  <a:schemeClr val="accent3">
                    <a:lumMod val="25000"/>
                  </a:schemeClr>
                </a:solidFill>
                <a:latin typeface="Abadi"/>
              </a:rPr>
              <a:t>(*) as rank from SPACEXTBL where Date between '2010-06-04' and '2017-03-20' and </a:t>
            </a:r>
            <a:r>
              <a:rPr lang="en-GB" sz="2200" dirty="0" err="1">
                <a:solidFill>
                  <a:schemeClr val="accent3">
                    <a:lumMod val="25000"/>
                  </a:schemeClr>
                </a:solidFill>
                <a:latin typeface="Abadi"/>
              </a:rPr>
              <a:t>Landing_Outcome</a:t>
            </a:r>
            <a:r>
              <a:rPr lang="en-GB" sz="2200" dirty="0">
                <a:solidFill>
                  <a:schemeClr val="accent3">
                    <a:lumMod val="25000"/>
                  </a:schemeClr>
                </a:solidFill>
                <a:latin typeface="Abadi"/>
              </a:rPr>
              <a:t> like 'Success' group by </a:t>
            </a:r>
            <a:r>
              <a:rPr lang="en-GB" sz="2200" dirty="0" err="1">
                <a:solidFill>
                  <a:schemeClr val="accent3">
                    <a:lumMod val="25000"/>
                  </a:schemeClr>
                </a:solidFill>
                <a:latin typeface="Abadi"/>
              </a:rPr>
              <a:t>Landing_Outcome</a:t>
            </a:r>
            <a:r>
              <a:rPr lang="en-GB" sz="2200" dirty="0">
                <a:solidFill>
                  <a:schemeClr val="accent3">
                    <a:lumMod val="25000"/>
                  </a:schemeClr>
                </a:solidFill>
                <a:latin typeface="Abadi"/>
              </a:rPr>
              <a:t> order by rank </a:t>
            </a:r>
            <a:r>
              <a:rPr lang="en-GB" sz="2200" dirty="0" err="1">
                <a:solidFill>
                  <a:schemeClr val="accent3">
                    <a:lumMod val="25000"/>
                  </a:schemeClr>
                </a:solidFill>
                <a:latin typeface="Abadi"/>
              </a:rPr>
              <a:t>desc</a:t>
            </a:r>
            <a:r>
              <a:rPr lang="en-GB" sz="2200" dirty="0">
                <a:solidFill>
                  <a:schemeClr val="accent3">
                    <a:lumMod val="25000"/>
                  </a:schemeClr>
                </a:solidFill>
                <a:latin typeface="Abadi"/>
              </a:rPr>
              <a:t>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Picture 6">
            <a:extLst>
              <a:ext uri="{FF2B5EF4-FFF2-40B4-BE49-F238E27FC236}">
                <a16:creationId xmlns:a16="http://schemas.microsoft.com/office/drawing/2014/main" id="{2448CE40-026A-5F34-E7BD-C43E4AC7FC7D}"/>
              </a:ext>
            </a:extLst>
          </p:cNvPr>
          <p:cNvPicPr>
            <a:picLocks noChangeAspect="1"/>
          </p:cNvPicPr>
          <p:nvPr/>
        </p:nvPicPr>
        <p:blipFill>
          <a:blip r:embed="rId3"/>
          <a:stretch>
            <a:fillRect/>
          </a:stretch>
        </p:blipFill>
        <p:spPr>
          <a:xfrm>
            <a:off x="2009428" y="2536217"/>
            <a:ext cx="4972744" cy="416300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Global launch sites</a:t>
            </a:r>
          </a:p>
        </p:txBody>
      </p:sp>
      <p:pic>
        <p:nvPicPr>
          <p:cNvPr id="6" name="Picture 5">
            <a:extLst>
              <a:ext uri="{FF2B5EF4-FFF2-40B4-BE49-F238E27FC236}">
                <a16:creationId xmlns:a16="http://schemas.microsoft.com/office/drawing/2014/main" id="{7F007191-E22E-53DF-A5CB-28282EF4D257}"/>
              </a:ext>
            </a:extLst>
          </p:cNvPr>
          <p:cNvPicPr>
            <a:picLocks noChangeAspect="1"/>
          </p:cNvPicPr>
          <p:nvPr/>
        </p:nvPicPr>
        <p:blipFill>
          <a:blip r:embed="rId2"/>
          <a:stretch>
            <a:fillRect/>
          </a:stretch>
        </p:blipFill>
        <p:spPr>
          <a:xfrm>
            <a:off x="2403396" y="1675227"/>
            <a:ext cx="7385207" cy="439419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Mark the success/failed launches for each site on the map</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4121A0D2-FC30-8BE5-11EB-F5BC1A644A4E}"/>
              </a:ext>
            </a:extLst>
          </p:cNvPr>
          <p:cNvPicPr>
            <a:picLocks noChangeAspect="1"/>
          </p:cNvPicPr>
          <p:nvPr/>
        </p:nvPicPr>
        <p:blipFill>
          <a:blip r:embed="rId3"/>
          <a:stretch>
            <a:fillRect/>
          </a:stretch>
        </p:blipFill>
        <p:spPr>
          <a:xfrm>
            <a:off x="824664" y="1362014"/>
            <a:ext cx="7333428" cy="4395606"/>
          </a:xfrm>
          <a:prstGeom prst="rect">
            <a:avLst/>
          </a:prstGeom>
        </p:spPr>
      </p:pic>
      <p:pic>
        <p:nvPicPr>
          <p:cNvPr id="10" name="Picture 9">
            <a:extLst>
              <a:ext uri="{FF2B5EF4-FFF2-40B4-BE49-F238E27FC236}">
                <a16:creationId xmlns:a16="http://schemas.microsoft.com/office/drawing/2014/main" id="{6A1BA2F7-1F57-2B31-13A8-CCA3E68767DF}"/>
              </a:ext>
            </a:extLst>
          </p:cNvPr>
          <p:cNvPicPr>
            <a:picLocks noChangeAspect="1"/>
          </p:cNvPicPr>
          <p:nvPr/>
        </p:nvPicPr>
        <p:blipFill>
          <a:blip r:embed="rId4"/>
          <a:stretch>
            <a:fillRect/>
          </a:stretch>
        </p:blipFill>
        <p:spPr>
          <a:xfrm>
            <a:off x="7166502" y="1362014"/>
            <a:ext cx="4719760" cy="297567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300" kern="1200">
                <a:solidFill>
                  <a:srgbClr val="FFFFFF"/>
                </a:solidFill>
                <a:latin typeface="+mj-lt"/>
                <a:ea typeface="+mj-ea"/>
                <a:cs typeface="+mj-cs"/>
              </a:rPr>
              <a:t>the distances between a launch site to its proximities</a:t>
            </a:r>
          </a:p>
        </p:txBody>
      </p:sp>
      <p:pic>
        <p:nvPicPr>
          <p:cNvPr id="4" name="Picture 3">
            <a:extLst>
              <a:ext uri="{FF2B5EF4-FFF2-40B4-BE49-F238E27FC236}">
                <a16:creationId xmlns:a16="http://schemas.microsoft.com/office/drawing/2014/main" id="{42C39789-5EB2-6BD6-0001-ADD9DE10E540}"/>
              </a:ext>
            </a:extLst>
          </p:cNvPr>
          <p:cNvPicPr>
            <a:picLocks noChangeAspect="1"/>
          </p:cNvPicPr>
          <p:nvPr/>
        </p:nvPicPr>
        <p:blipFill>
          <a:blip r:embed="rId2"/>
          <a:stretch>
            <a:fillRect/>
          </a:stretch>
        </p:blipFill>
        <p:spPr>
          <a:xfrm>
            <a:off x="4777316" y="1410577"/>
            <a:ext cx="6780700" cy="403451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37</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50811073-89F5-46D6-83D8-BA764464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442855"/>
          </a:xfrm>
          <a:custGeom>
            <a:avLst/>
            <a:gdLst>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325930 w 12192000"/>
              <a:gd name="connsiteY44" fmla="*/ 3149646 h 3442855"/>
              <a:gd name="connsiteX45" fmla="*/ 2304043 w 12192000"/>
              <a:gd name="connsiteY45" fmla="*/ 3152858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325930 w 12192000"/>
              <a:gd name="connsiteY44" fmla="*/ 3149646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763355 w 12192000"/>
              <a:gd name="connsiteY53" fmla="*/ 3224928 h 3442855"/>
              <a:gd name="connsiteX54" fmla="*/ 1654444 w 12192000"/>
              <a:gd name="connsiteY54" fmla="*/ 3229661 h 3442855"/>
              <a:gd name="connsiteX55" fmla="*/ 1629483 w 12192000"/>
              <a:gd name="connsiteY55" fmla="*/ 3232675 h 3442855"/>
              <a:gd name="connsiteX56" fmla="*/ 1573012 w 12192000"/>
              <a:gd name="connsiteY56" fmla="*/ 3250275 h 3442855"/>
              <a:gd name="connsiteX57" fmla="*/ 1525936 w 12192000"/>
              <a:gd name="connsiteY57" fmla="*/ 3243056 h 3442855"/>
              <a:gd name="connsiteX58" fmla="*/ 1515932 w 12192000"/>
              <a:gd name="connsiteY58" fmla="*/ 3243699 h 3442855"/>
              <a:gd name="connsiteX59" fmla="*/ 1418247 w 12192000"/>
              <a:gd name="connsiteY59" fmla="*/ 3236042 h 3442855"/>
              <a:gd name="connsiteX60" fmla="*/ 1311781 w 12192000"/>
              <a:gd name="connsiteY60" fmla="*/ 3207733 h 3442855"/>
              <a:gd name="connsiteX61" fmla="*/ 1287526 w 12192000"/>
              <a:gd name="connsiteY61" fmla="*/ 3195564 h 3442855"/>
              <a:gd name="connsiteX62" fmla="*/ 1275912 w 12192000"/>
              <a:gd name="connsiteY62" fmla="*/ 3202348 h 3442855"/>
              <a:gd name="connsiteX63" fmla="*/ 1160923 w 12192000"/>
              <a:gd name="connsiteY63" fmla="*/ 3219676 h 3442855"/>
              <a:gd name="connsiteX64" fmla="*/ 909690 w 12192000"/>
              <a:gd name="connsiteY64" fmla="*/ 3216919 h 3442855"/>
              <a:gd name="connsiteX65" fmla="*/ 764020 w 12192000"/>
              <a:gd name="connsiteY65" fmla="*/ 3235844 h 3442855"/>
              <a:gd name="connsiteX66" fmla="*/ 701915 w 12192000"/>
              <a:gd name="connsiteY66" fmla="*/ 3250223 h 3442855"/>
              <a:gd name="connsiteX67" fmla="*/ 463292 w 12192000"/>
              <a:gd name="connsiteY67" fmla="*/ 3316636 h 3442855"/>
              <a:gd name="connsiteX68" fmla="*/ 369865 w 12192000"/>
              <a:gd name="connsiteY68" fmla="*/ 3339094 h 3442855"/>
              <a:gd name="connsiteX69" fmla="*/ 318911 w 12192000"/>
              <a:gd name="connsiteY69" fmla="*/ 3367912 h 3442855"/>
              <a:gd name="connsiteX70" fmla="*/ 119548 w 12192000"/>
              <a:gd name="connsiteY70" fmla="*/ 3404651 h 3442855"/>
              <a:gd name="connsiteX71" fmla="*/ 0 w 12192000"/>
              <a:gd name="connsiteY71" fmla="*/ 3414000 h 3442855"/>
              <a:gd name="connsiteX72" fmla="*/ 0 w 12192000"/>
              <a:gd name="connsiteY72" fmla="*/ 2 h 3442855"/>
              <a:gd name="connsiteX73" fmla="*/ 3459904 w 12192000"/>
              <a:gd name="connsiteY73" fmla="*/ 1 h 3442855"/>
              <a:gd name="connsiteX74" fmla="*/ 3459907 w 12192000"/>
              <a:gd name="connsiteY74"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763355 w 12192000"/>
              <a:gd name="connsiteY52" fmla="*/ 3224928 h 3442855"/>
              <a:gd name="connsiteX53" fmla="*/ 1654444 w 12192000"/>
              <a:gd name="connsiteY53" fmla="*/ 3229661 h 3442855"/>
              <a:gd name="connsiteX54" fmla="*/ 1629483 w 12192000"/>
              <a:gd name="connsiteY54" fmla="*/ 3232675 h 3442855"/>
              <a:gd name="connsiteX55" fmla="*/ 1573012 w 12192000"/>
              <a:gd name="connsiteY55" fmla="*/ 3250275 h 3442855"/>
              <a:gd name="connsiteX56" fmla="*/ 1525936 w 12192000"/>
              <a:gd name="connsiteY56" fmla="*/ 3243056 h 3442855"/>
              <a:gd name="connsiteX57" fmla="*/ 1515932 w 12192000"/>
              <a:gd name="connsiteY57" fmla="*/ 3243699 h 3442855"/>
              <a:gd name="connsiteX58" fmla="*/ 1418247 w 12192000"/>
              <a:gd name="connsiteY58" fmla="*/ 3236042 h 3442855"/>
              <a:gd name="connsiteX59" fmla="*/ 1311781 w 12192000"/>
              <a:gd name="connsiteY59" fmla="*/ 3207733 h 3442855"/>
              <a:gd name="connsiteX60" fmla="*/ 1287526 w 12192000"/>
              <a:gd name="connsiteY60" fmla="*/ 3195564 h 3442855"/>
              <a:gd name="connsiteX61" fmla="*/ 1275912 w 12192000"/>
              <a:gd name="connsiteY61" fmla="*/ 3202348 h 3442855"/>
              <a:gd name="connsiteX62" fmla="*/ 1160923 w 12192000"/>
              <a:gd name="connsiteY62" fmla="*/ 3219676 h 3442855"/>
              <a:gd name="connsiteX63" fmla="*/ 909690 w 12192000"/>
              <a:gd name="connsiteY63" fmla="*/ 3216919 h 3442855"/>
              <a:gd name="connsiteX64" fmla="*/ 764020 w 12192000"/>
              <a:gd name="connsiteY64" fmla="*/ 3235844 h 3442855"/>
              <a:gd name="connsiteX65" fmla="*/ 701915 w 12192000"/>
              <a:gd name="connsiteY65" fmla="*/ 3250223 h 3442855"/>
              <a:gd name="connsiteX66" fmla="*/ 463292 w 12192000"/>
              <a:gd name="connsiteY66" fmla="*/ 3316636 h 3442855"/>
              <a:gd name="connsiteX67" fmla="*/ 369865 w 12192000"/>
              <a:gd name="connsiteY67" fmla="*/ 3339094 h 3442855"/>
              <a:gd name="connsiteX68" fmla="*/ 318911 w 12192000"/>
              <a:gd name="connsiteY68" fmla="*/ 3367912 h 3442855"/>
              <a:gd name="connsiteX69" fmla="*/ 119548 w 12192000"/>
              <a:gd name="connsiteY69" fmla="*/ 3404651 h 3442855"/>
              <a:gd name="connsiteX70" fmla="*/ 0 w 12192000"/>
              <a:gd name="connsiteY70" fmla="*/ 3414000 h 3442855"/>
              <a:gd name="connsiteX71" fmla="*/ 0 w 12192000"/>
              <a:gd name="connsiteY71" fmla="*/ 2 h 3442855"/>
              <a:gd name="connsiteX72" fmla="*/ 3459904 w 12192000"/>
              <a:gd name="connsiteY72" fmla="*/ 1 h 3442855"/>
              <a:gd name="connsiteX73" fmla="*/ 3459907 w 12192000"/>
              <a:gd name="connsiteY73"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763355 w 12192000"/>
              <a:gd name="connsiteY52" fmla="*/ 3224928 h 3442855"/>
              <a:gd name="connsiteX53" fmla="*/ 1654444 w 12192000"/>
              <a:gd name="connsiteY53" fmla="*/ 3229661 h 3442855"/>
              <a:gd name="connsiteX54" fmla="*/ 1629483 w 12192000"/>
              <a:gd name="connsiteY54" fmla="*/ 3232675 h 3442855"/>
              <a:gd name="connsiteX55" fmla="*/ 1573012 w 12192000"/>
              <a:gd name="connsiteY55" fmla="*/ 3250275 h 3442855"/>
              <a:gd name="connsiteX56" fmla="*/ 1525936 w 12192000"/>
              <a:gd name="connsiteY56" fmla="*/ 3243056 h 3442855"/>
              <a:gd name="connsiteX57" fmla="*/ 1515932 w 12192000"/>
              <a:gd name="connsiteY57" fmla="*/ 3243699 h 3442855"/>
              <a:gd name="connsiteX58" fmla="*/ 1418247 w 12192000"/>
              <a:gd name="connsiteY58" fmla="*/ 3236042 h 3442855"/>
              <a:gd name="connsiteX59" fmla="*/ 1311781 w 12192000"/>
              <a:gd name="connsiteY59" fmla="*/ 3207733 h 3442855"/>
              <a:gd name="connsiteX60" fmla="*/ 1287526 w 12192000"/>
              <a:gd name="connsiteY60" fmla="*/ 3195564 h 3442855"/>
              <a:gd name="connsiteX61" fmla="*/ 1275912 w 12192000"/>
              <a:gd name="connsiteY61" fmla="*/ 3202348 h 3442855"/>
              <a:gd name="connsiteX62" fmla="*/ 1160923 w 12192000"/>
              <a:gd name="connsiteY62" fmla="*/ 3219676 h 3442855"/>
              <a:gd name="connsiteX63" fmla="*/ 909690 w 12192000"/>
              <a:gd name="connsiteY63" fmla="*/ 3216919 h 3442855"/>
              <a:gd name="connsiteX64" fmla="*/ 764020 w 12192000"/>
              <a:gd name="connsiteY64" fmla="*/ 3235844 h 3442855"/>
              <a:gd name="connsiteX65" fmla="*/ 701915 w 12192000"/>
              <a:gd name="connsiteY65" fmla="*/ 3250223 h 3442855"/>
              <a:gd name="connsiteX66" fmla="*/ 463292 w 12192000"/>
              <a:gd name="connsiteY66" fmla="*/ 3316636 h 3442855"/>
              <a:gd name="connsiteX67" fmla="*/ 369865 w 12192000"/>
              <a:gd name="connsiteY67" fmla="*/ 3339094 h 3442855"/>
              <a:gd name="connsiteX68" fmla="*/ 318911 w 12192000"/>
              <a:gd name="connsiteY68" fmla="*/ 3367912 h 3442855"/>
              <a:gd name="connsiteX69" fmla="*/ 119548 w 12192000"/>
              <a:gd name="connsiteY69" fmla="*/ 3404651 h 3442855"/>
              <a:gd name="connsiteX70" fmla="*/ 0 w 12192000"/>
              <a:gd name="connsiteY70" fmla="*/ 3414000 h 3442855"/>
              <a:gd name="connsiteX71" fmla="*/ 0 w 12192000"/>
              <a:gd name="connsiteY71" fmla="*/ 2 h 3442855"/>
              <a:gd name="connsiteX72" fmla="*/ 3459904 w 12192000"/>
              <a:gd name="connsiteY72" fmla="*/ 1 h 3442855"/>
              <a:gd name="connsiteX73" fmla="*/ 3459907 w 12192000"/>
              <a:gd name="connsiteY73"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654444 w 12192000"/>
              <a:gd name="connsiteY52" fmla="*/ 3229661 h 3442855"/>
              <a:gd name="connsiteX53" fmla="*/ 1629483 w 12192000"/>
              <a:gd name="connsiteY53" fmla="*/ 3232675 h 3442855"/>
              <a:gd name="connsiteX54" fmla="*/ 1573012 w 12192000"/>
              <a:gd name="connsiteY54" fmla="*/ 3250275 h 3442855"/>
              <a:gd name="connsiteX55" fmla="*/ 1525936 w 12192000"/>
              <a:gd name="connsiteY55" fmla="*/ 3243056 h 3442855"/>
              <a:gd name="connsiteX56" fmla="*/ 1515932 w 12192000"/>
              <a:gd name="connsiteY56" fmla="*/ 3243699 h 3442855"/>
              <a:gd name="connsiteX57" fmla="*/ 1418247 w 12192000"/>
              <a:gd name="connsiteY57" fmla="*/ 3236042 h 3442855"/>
              <a:gd name="connsiteX58" fmla="*/ 1311781 w 12192000"/>
              <a:gd name="connsiteY58" fmla="*/ 3207733 h 3442855"/>
              <a:gd name="connsiteX59" fmla="*/ 1287526 w 12192000"/>
              <a:gd name="connsiteY59" fmla="*/ 3195564 h 3442855"/>
              <a:gd name="connsiteX60" fmla="*/ 1275912 w 12192000"/>
              <a:gd name="connsiteY60" fmla="*/ 3202348 h 3442855"/>
              <a:gd name="connsiteX61" fmla="*/ 1160923 w 12192000"/>
              <a:gd name="connsiteY61" fmla="*/ 3219676 h 3442855"/>
              <a:gd name="connsiteX62" fmla="*/ 909690 w 12192000"/>
              <a:gd name="connsiteY62" fmla="*/ 3216919 h 3442855"/>
              <a:gd name="connsiteX63" fmla="*/ 764020 w 12192000"/>
              <a:gd name="connsiteY63" fmla="*/ 3235844 h 3442855"/>
              <a:gd name="connsiteX64" fmla="*/ 701915 w 12192000"/>
              <a:gd name="connsiteY64" fmla="*/ 3250223 h 3442855"/>
              <a:gd name="connsiteX65" fmla="*/ 463292 w 12192000"/>
              <a:gd name="connsiteY65" fmla="*/ 3316636 h 3442855"/>
              <a:gd name="connsiteX66" fmla="*/ 369865 w 12192000"/>
              <a:gd name="connsiteY66" fmla="*/ 3339094 h 3442855"/>
              <a:gd name="connsiteX67" fmla="*/ 318911 w 12192000"/>
              <a:gd name="connsiteY67" fmla="*/ 3367912 h 3442855"/>
              <a:gd name="connsiteX68" fmla="*/ 119548 w 12192000"/>
              <a:gd name="connsiteY68" fmla="*/ 3404651 h 3442855"/>
              <a:gd name="connsiteX69" fmla="*/ 0 w 12192000"/>
              <a:gd name="connsiteY69" fmla="*/ 3414000 h 3442855"/>
              <a:gd name="connsiteX70" fmla="*/ 0 w 12192000"/>
              <a:gd name="connsiteY70" fmla="*/ 2 h 3442855"/>
              <a:gd name="connsiteX71" fmla="*/ 3459904 w 12192000"/>
              <a:gd name="connsiteY71" fmla="*/ 1 h 3442855"/>
              <a:gd name="connsiteX72" fmla="*/ 3459907 w 12192000"/>
              <a:gd name="connsiteY72"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654444 w 12192000"/>
              <a:gd name="connsiteY52" fmla="*/ 3229661 h 3442855"/>
              <a:gd name="connsiteX53" fmla="*/ 1573012 w 12192000"/>
              <a:gd name="connsiteY53" fmla="*/ 3250275 h 3442855"/>
              <a:gd name="connsiteX54" fmla="*/ 1525936 w 12192000"/>
              <a:gd name="connsiteY54" fmla="*/ 3243056 h 3442855"/>
              <a:gd name="connsiteX55" fmla="*/ 1515932 w 12192000"/>
              <a:gd name="connsiteY55" fmla="*/ 3243699 h 3442855"/>
              <a:gd name="connsiteX56" fmla="*/ 1418247 w 12192000"/>
              <a:gd name="connsiteY56" fmla="*/ 3236042 h 3442855"/>
              <a:gd name="connsiteX57" fmla="*/ 1311781 w 12192000"/>
              <a:gd name="connsiteY57" fmla="*/ 3207733 h 3442855"/>
              <a:gd name="connsiteX58" fmla="*/ 1287526 w 12192000"/>
              <a:gd name="connsiteY58" fmla="*/ 3195564 h 3442855"/>
              <a:gd name="connsiteX59" fmla="*/ 1275912 w 12192000"/>
              <a:gd name="connsiteY59" fmla="*/ 3202348 h 3442855"/>
              <a:gd name="connsiteX60" fmla="*/ 1160923 w 12192000"/>
              <a:gd name="connsiteY60" fmla="*/ 3219676 h 3442855"/>
              <a:gd name="connsiteX61" fmla="*/ 909690 w 12192000"/>
              <a:gd name="connsiteY61" fmla="*/ 3216919 h 3442855"/>
              <a:gd name="connsiteX62" fmla="*/ 764020 w 12192000"/>
              <a:gd name="connsiteY62" fmla="*/ 3235844 h 3442855"/>
              <a:gd name="connsiteX63" fmla="*/ 701915 w 12192000"/>
              <a:gd name="connsiteY63" fmla="*/ 3250223 h 3442855"/>
              <a:gd name="connsiteX64" fmla="*/ 463292 w 12192000"/>
              <a:gd name="connsiteY64" fmla="*/ 3316636 h 3442855"/>
              <a:gd name="connsiteX65" fmla="*/ 369865 w 12192000"/>
              <a:gd name="connsiteY65" fmla="*/ 3339094 h 3442855"/>
              <a:gd name="connsiteX66" fmla="*/ 318911 w 12192000"/>
              <a:gd name="connsiteY66" fmla="*/ 3367912 h 3442855"/>
              <a:gd name="connsiteX67" fmla="*/ 119548 w 12192000"/>
              <a:gd name="connsiteY67" fmla="*/ 3404651 h 3442855"/>
              <a:gd name="connsiteX68" fmla="*/ 0 w 12192000"/>
              <a:gd name="connsiteY68" fmla="*/ 3414000 h 3442855"/>
              <a:gd name="connsiteX69" fmla="*/ 0 w 12192000"/>
              <a:gd name="connsiteY69" fmla="*/ 2 h 3442855"/>
              <a:gd name="connsiteX70" fmla="*/ 3459904 w 12192000"/>
              <a:gd name="connsiteY70" fmla="*/ 1 h 3442855"/>
              <a:gd name="connsiteX71" fmla="*/ 3459907 w 12192000"/>
              <a:gd name="connsiteY71"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715859 w 12192000"/>
              <a:gd name="connsiteY52" fmla="*/ 3229661 h 3442855"/>
              <a:gd name="connsiteX53" fmla="*/ 1573012 w 12192000"/>
              <a:gd name="connsiteY53" fmla="*/ 3250275 h 3442855"/>
              <a:gd name="connsiteX54" fmla="*/ 1525936 w 12192000"/>
              <a:gd name="connsiteY54" fmla="*/ 3243056 h 3442855"/>
              <a:gd name="connsiteX55" fmla="*/ 1515932 w 12192000"/>
              <a:gd name="connsiteY55" fmla="*/ 3243699 h 3442855"/>
              <a:gd name="connsiteX56" fmla="*/ 1418247 w 12192000"/>
              <a:gd name="connsiteY56" fmla="*/ 3236042 h 3442855"/>
              <a:gd name="connsiteX57" fmla="*/ 1311781 w 12192000"/>
              <a:gd name="connsiteY57" fmla="*/ 3207733 h 3442855"/>
              <a:gd name="connsiteX58" fmla="*/ 1287526 w 12192000"/>
              <a:gd name="connsiteY58" fmla="*/ 3195564 h 3442855"/>
              <a:gd name="connsiteX59" fmla="*/ 1275912 w 12192000"/>
              <a:gd name="connsiteY59" fmla="*/ 3202348 h 3442855"/>
              <a:gd name="connsiteX60" fmla="*/ 1160923 w 12192000"/>
              <a:gd name="connsiteY60" fmla="*/ 3219676 h 3442855"/>
              <a:gd name="connsiteX61" fmla="*/ 909690 w 12192000"/>
              <a:gd name="connsiteY61" fmla="*/ 3216919 h 3442855"/>
              <a:gd name="connsiteX62" fmla="*/ 764020 w 12192000"/>
              <a:gd name="connsiteY62" fmla="*/ 3235844 h 3442855"/>
              <a:gd name="connsiteX63" fmla="*/ 701915 w 12192000"/>
              <a:gd name="connsiteY63" fmla="*/ 3250223 h 3442855"/>
              <a:gd name="connsiteX64" fmla="*/ 463292 w 12192000"/>
              <a:gd name="connsiteY64" fmla="*/ 3316636 h 3442855"/>
              <a:gd name="connsiteX65" fmla="*/ 369865 w 12192000"/>
              <a:gd name="connsiteY65" fmla="*/ 3339094 h 3442855"/>
              <a:gd name="connsiteX66" fmla="*/ 318911 w 12192000"/>
              <a:gd name="connsiteY66" fmla="*/ 3367912 h 3442855"/>
              <a:gd name="connsiteX67" fmla="*/ 119548 w 12192000"/>
              <a:gd name="connsiteY67" fmla="*/ 3404651 h 3442855"/>
              <a:gd name="connsiteX68" fmla="*/ 0 w 12192000"/>
              <a:gd name="connsiteY68" fmla="*/ 3414000 h 3442855"/>
              <a:gd name="connsiteX69" fmla="*/ 0 w 12192000"/>
              <a:gd name="connsiteY69" fmla="*/ 2 h 3442855"/>
              <a:gd name="connsiteX70" fmla="*/ 3459904 w 12192000"/>
              <a:gd name="connsiteY70" fmla="*/ 1 h 3442855"/>
              <a:gd name="connsiteX71" fmla="*/ 3459907 w 12192000"/>
              <a:gd name="connsiteY71"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32874 w 12192000"/>
              <a:gd name="connsiteY33" fmla="*/ 2826106 h 3442855"/>
              <a:gd name="connsiteX34" fmla="*/ 9340481 w 12192000"/>
              <a:gd name="connsiteY34" fmla="*/ 2831628 h 3442855"/>
              <a:gd name="connsiteX35" fmla="*/ 9191002 w 12192000"/>
              <a:gd name="connsiteY35" fmla="*/ 2776544 h 3442855"/>
              <a:gd name="connsiteX36" fmla="*/ 9181756 w 12192000"/>
              <a:gd name="connsiteY36" fmla="*/ 2773801 h 3442855"/>
              <a:gd name="connsiteX37" fmla="*/ 8912415 w 12192000"/>
              <a:gd name="connsiteY37" fmla="*/ 2765023 h 3442855"/>
              <a:gd name="connsiteX38" fmla="*/ 7709716 w 12192000"/>
              <a:gd name="connsiteY38" fmla="*/ 2795956 h 3442855"/>
              <a:gd name="connsiteX39" fmla="*/ 6923164 w 12192000"/>
              <a:gd name="connsiteY39" fmla="*/ 2920980 h 3442855"/>
              <a:gd name="connsiteX40" fmla="*/ 3308915 w 12192000"/>
              <a:gd name="connsiteY40" fmla="*/ 3049912 h 3442855"/>
              <a:gd name="connsiteX41" fmla="*/ 2643050 w 12192000"/>
              <a:gd name="connsiteY41" fmla="*/ 3112559 h 3442855"/>
              <a:gd name="connsiteX42" fmla="*/ 2426006 w 12192000"/>
              <a:gd name="connsiteY42" fmla="*/ 3161942 h 3442855"/>
              <a:gd name="connsiteX43" fmla="*/ 2291811 w 12192000"/>
              <a:gd name="connsiteY43" fmla="*/ 3176941 h 3442855"/>
              <a:gd name="connsiteX44" fmla="*/ 2201685 w 12192000"/>
              <a:gd name="connsiteY44" fmla="*/ 3200625 h 3442855"/>
              <a:gd name="connsiteX45" fmla="*/ 2046141 w 12192000"/>
              <a:gd name="connsiteY45" fmla="*/ 3203263 h 3442855"/>
              <a:gd name="connsiteX46" fmla="*/ 1953987 w 12192000"/>
              <a:gd name="connsiteY46" fmla="*/ 3176250 h 3442855"/>
              <a:gd name="connsiteX47" fmla="*/ 1924440 w 12192000"/>
              <a:gd name="connsiteY47" fmla="*/ 3170393 h 3442855"/>
              <a:gd name="connsiteX48" fmla="*/ 1907653 w 12192000"/>
              <a:gd name="connsiteY48" fmla="*/ 3175484 h 3442855"/>
              <a:gd name="connsiteX49" fmla="*/ 1856828 w 12192000"/>
              <a:gd name="connsiteY49" fmla="*/ 3184705 h 3442855"/>
              <a:gd name="connsiteX50" fmla="*/ 1831611 w 12192000"/>
              <a:gd name="connsiteY50" fmla="*/ 3205201 h 3442855"/>
              <a:gd name="connsiteX51" fmla="*/ 1715859 w 12192000"/>
              <a:gd name="connsiteY51" fmla="*/ 3229661 h 3442855"/>
              <a:gd name="connsiteX52" fmla="*/ 1573012 w 12192000"/>
              <a:gd name="connsiteY52" fmla="*/ 3250275 h 3442855"/>
              <a:gd name="connsiteX53" fmla="*/ 1525936 w 12192000"/>
              <a:gd name="connsiteY53" fmla="*/ 3243056 h 3442855"/>
              <a:gd name="connsiteX54" fmla="*/ 1515932 w 12192000"/>
              <a:gd name="connsiteY54" fmla="*/ 3243699 h 3442855"/>
              <a:gd name="connsiteX55" fmla="*/ 1418247 w 12192000"/>
              <a:gd name="connsiteY55" fmla="*/ 3236042 h 3442855"/>
              <a:gd name="connsiteX56" fmla="*/ 1311781 w 12192000"/>
              <a:gd name="connsiteY56" fmla="*/ 3207733 h 3442855"/>
              <a:gd name="connsiteX57" fmla="*/ 1287526 w 12192000"/>
              <a:gd name="connsiteY57" fmla="*/ 3195564 h 3442855"/>
              <a:gd name="connsiteX58" fmla="*/ 1275912 w 12192000"/>
              <a:gd name="connsiteY58" fmla="*/ 3202348 h 3442855"/>
              <a:gd name="connsiteX59" fmla="*/ 1160923 w 12192000"/>
              <a:gd name="connsiteY59" fmla="*/ 3219676 h 3442855"/>
              <a:gd name="connsiteX60" fmla="*/ 909690 w 12192000"/>
              <a:gd name="connsiteY60" fmla="*/ 3216919 h 3442855"/>
              <a:gd name="connsiteX61" fmla="*/ 764020 w 12192000"/>
              <a:gd name="connsiteY61" fmla="*/ 3235844 h 3442855"/>
              <a:gd name="connsiteX62" fmla="*/ 701915 w 12192000"/>
              <a:gd name="connsiteY62" fmla="*/ 3250223 h 3442855"/>
              <a:gd name="connsiteX63" fmla="*/ 463292 w 12192000"/>
              <a:gd name="connsiteY63" fmla="*/ 3316636 h 3442855"/>
              <a:gd name="connsiteX64" fmla="*/ 369865 w 12192000"/>
              <a:gd name="connsiteY64" fmla="*/ 3339094 h 3442855"/>
              <a:gd name="connsiteX65" fmla="*/ 318911 w 12192000"/>
              <a:gd name="connsiteY65" fmla="*/ 3367912 h 3442855"/>
              <a:gd name="connsiteX66" fmla="*/ 119548 w 12192000"/>
              <a:gd name="connsiteY66" fmla="*/ 3404651 h 3442855"/>
              <a:gd name="connsiteX67" fmla="*/ 0 w 12192000"/>
              <a:gd name="connsiteY67" fmla="*/ 3414000 h 3442855"/>
              <a:gd name="connsiteX68" fmla="*/ 0 w 12192000"/>
              <a:gd name="connsiteY68" fmla="*/ 2 h 3442855"/>
              <a:gd name="connsiteX69" fmla="*/ 3459904 w 12192000"/>
              <a:gd name="connsiteY69" fmla="*/ 1 h 3442855"/>
              <a:gd name="connsiteX70" fmla="*/ 3459907 w 12192000"/>
              <a:gd name="connsiteY70"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71588 w 12192000"/>
              <a:gd name="connsiteY11" fmla="*/ 3113441 h 3442855"/>
              <a:gd name="connsiteX12" fmla="*/ 11270977 w 12192000"/>
              <a:gd name="connsiteY12" fmla="*/ 3100396 h 3442855"/>
              <a:gd name="connsiteX13" fmla="*/ 11250574 w 12192000"/>
              <a:gd name="connsiteY13" fmla="*/ 3091174 h 3442855"/>
              <a:gd name="connsiteX14" fmla="*/ 11246505 w 12192000"/>
              <a:gd name="connsiteY14" fmla="*/ 3086783 h 3442855"/>
              <a:gd name="connsiteX15" fmla="*/ 11221805 w 12192000"/>
              <a:gd name="connsiteY15" fmla="*/ 3063540 h 3442855"/>
              <a:gd name="connsiteX16" fmla="*/ 11135382 w 12192000"/>
              <a:gd name="connsiteY16" fmla="*/ 3062095 h 3442855"/>
              <a:gd name="connsiteX17" fmla="*/ 11056771 w 12192000"/>
              <a:gd name="connsiteY17" fmla="*/ 3020684 h 3442855"/>
              <a:gd name="connsiteX18" fmla="*/ 10800887 w 12192000"/>
              <a:gd name="connsiteY18" fmla="*/ 2963080 h 3442855"/>
              <a:gd name="connsiteX19" fmla="*/ 10701230 w 12192000"/>
              <a:gd name="connsiteY19" fmla="*/ 2935785 h 3442855"/>
              <a:gd name="connsiteX20" fmla="*/ 10529686 w 12192000"/>
              <a:gd name="connsiteY20" fmla="*/ 2918071 h 3442855"/>
              <a:gd name="connsiteX21" fmla="*/ 10337584 w 12192000"/>
              <a:gd name="connsiteY21" fmla="*/ 2926238 h 3442855"/>
              <a:gd name="connsiteX22" fmla="*/ 10179941 w 12192000"/>
              <a:gd name="connsiteY22" fmla="*/ 2930174 h 3442855"/>
              <a:gd name="connsiteX23" fmla="*/ 10129038 w 12192000"/>
              <a:gd name="connsiteY23" fmla="*/ 2929992 h 3442855"/>
              <a:gd name="connsiteX24" fmla="*/ 10044809 w 12192000"/>
              <a:gd name="connsiteY24" fmla="*/ 2932587 h 3442855"/>
              <a:gd name="connsiteX25" fmla="*/ 9923926 w 12192000"/>
              <a:gd name="connsiteY25" fmla="*/ 2936679 h 3442855"/>
              <a:gd name="connsiteX26" fmla="*/ 9825938 w 12192000"/>
              <a:gd name="connsiteY26" fmla="*/ 2915287 h 3442855"/>
              <a:gd name="connsiteX27" fmla="*/ 9761662 w 12192000"/>
              <a:gd name="connsiteY27" fmla="*/ 2916695 h 3442855"/>
              <a:gd name="connsiteX28" fmla="*/ 9688436 w 12192000"/>
              <a:gd name="connsiteY28" fmla="*/ 2894364 h 3442855"/>
              <a:gd name="connsiteX29" fmla="*/ 9626359 w 12192000"/>
              <a:gd name="connsiteY29" fmla="*/ 2876388 h 3442855"/>
              <a:gd name="connsiteX30" fmla="*/ 9536686 w 12192000"/>
              <a:gd name="connsiteY30" fmla="*/ 2845662 h 3442855"/>
              <a:gd name="connsiteX31" fmla="*/ 9500517 w 12192000"/>
              <a:gd name="connsiteY31" fmla="*/ 2847197 h 3442855"/>
              <a:gd name="connsiteX32" fmla="*/ 9432874 w 12192000"/>
              <a:gd name="connsiteY32" fmla="*/ 2826106 h 3442855"/>
              <a:gd name="connsiteX33" fmla="*/ 9340481 w 12192000"/>
              <a:gd name="connsiteY33" fmla="*/ 2831628 h 3442855"/>
              <a:gd name="connsiteX34" fmla="*/ 9191002 w 12192000"/>
              <a:gd name="connsiteY34" fmla="*/ 2776544 h 3442855"/>
              <a:gd name="connsiteX35" fmla="*/ 9181756 w 12192000"/>
              <a:gd name="connsiteY35" fmla="*/ 2773801 h 3442855"/>
              <a:gd name="connsiteX36" fmla="*/ 8912415 w 12192000"/>
              <a:gd name="connsiteY36" fmla="*/ 2765023 h 3442855"/>
              <a:gd name="connsiteX37" fmla="*/ 7709716 w 12192000"/>
              <a:gd name="connsiteY37" fmla="*/ 2795956 h 3442855"/>
              <a:gd name="connsiteX38" fmla="*/ 6923164 w 12192000"/>
              <a:gd name="connsiteY38" fmla="*/ 2920980 h 3442855"/>
              <a:gd name="connsiteX39" fmla="*/ 3308915 w 12192000"/>
              <a:gd name="connsiteY39" fmla="*/ 3049912 h 3442855"/>
              <a:gd name="connsiteX40" fmla="*/ 2643050 w 12192000"/>
              <a:gd name="connsiteY40" fmla="*/ 3112559 h 3442855"/>
              <a:gd name="connsiteX41" fmla="*/ 2426006 w 12192000"/>
              <a:gd name="connsiteY41" fmla="*/ 3161942 h 3442855"/>
              <a:gd name="connsiteX42" fmla="*/ 2291811 w 12192000"/>
              <a:gd name="connsiteY42" fmla="*/ 3176941 h 3442855"/>
              <a:gd name="connsiteX43" fmla="*/ 2201685 w 12192000"/>
              <a:gd name="connsiteY43" fmla="*/ 3200625 h 3442855"/>
              <a:gd name="connsiteX44" fmla="*/ 2046141 w 12192000"/>
              <a:gd name="connsiteY44" fmla="*/ 3203263 h 3442855"/>
              <a:gd name="connsiteX45" fmla="*/ 1953987 w 12192000"/>
              <a:gd name="connsiteY45" fmla="*/ 3176250 h 3442855"/>
              <a:gd name="connsiteX46" fmla="*/ 1924440 w 12192000"/>
              <a:gd name="connsiteY46" fmla="*/ 3170393 h 3442855"/>
              <a:gd name="connsiteX47" fmla="*/ 1907653 w 12192000"/>
              <a:gd name="connsiteY47" fmla="*/ 3175484 h 3442855"/>
              <a:gd name="connsiteX48" fmla="*/ 1856828 w 12192000"/>
              <a:gd name="connsiteY48" fmla="*/ 3184705 h 3442855"/>
              <a:gd name="connsiteX49" fmla="*/ 1831611 w 12192000"/>
              <a:gd name="connsiteY49" fmla="*/ 3205201 h 3442855"/>
              <a:gd name="connsiteX50" fmla="*/ 1715859 w 12192000"/>
              <a:gd name="connsiteY50" fmla="*/ 3229661 h 3442855"/>
              <a:gd name="connsiteX51" fmla="*/ 1573012 w 12192000"/>
              <a:gd name="connsiteY51" fmla="*/ 3250275 h 3442855"/>
              <a:gd name="connsiteX52" fmla="*/ 1525936 w 12192000"/>
              <a:gd name="connsiteY52" fmla="*/ 3243056 h 3442855"/>
              <a:gd name="connsiteX53" fmla="*/ 1515932 w 12192000"/>
              <a:gd name="connsiteY53" fmla="*/ 3243699 h 3442855"/>
              <a:gd name="connsiteX54" fmla="*/ 1418247 w 12192000"/>
              <a:gd name="connsiteY54" fmla="*/ 3236042 h 3442855"/>
              <a:gd name="connsiteX55" fmla="*/ 1311781 w 12192000"/>
              <a:gd name="connsiteY55" fmla="*/ 3207733 h 3442855"/>
              <a:gd name="connsiteX56" fmla="*/ 1287526 w 12192000"/>
              <a:gd name="connsiteY56" fmla="*/ 3195564 h 3442855"/>
              <a:gd name="connsiteX57" fmla="*/ 1275912 w 12192000"/>
              <a:gd name="connsiteY57" fmla="*/ 3202348 h 3442855"/>
              <a:gd name="connsiteX58" fmla="*/ 1160923 w 12192000"/>
              <a:gd name="connsiteY58" fmla="*/ 3219676 h 3442855"/>
              <a:gd name="connsiteX59" fmla="*/ 909690 w 12192000"/>
              <a:gd name="connsiteY59" fmla="*/ 3216919 h 3442855"/>
              <a:gd name="connsiteX60" fmla="*/ 764020 w 12192000"/>
              <a:gd name="connsiteY60" fmla="*/ 3235844 h 3442855"/>
              <a:gd name="connsiteX61" fmla="*/ 701915 w 12192000"/>
              <a:gd name="connsiteY61" fmla="*/ 3250223 h 3442855"/>
              <a:gd name="connsiteX62" fmla="*/ 463292 w 12192000"/>
              <a:gd name="connsiteY62" fmla="*/ 3316636 h 3442855"/>
              <a:gd name="connsiteX63" fmla="*/ 369865 w 12192000"/>
              <a:gd name="connsiteY63" fmla="*/ 3339094 h 3442855"/>
              <a:gd name="connsiteX64" fmla="*/ 318911 w 12192000"/>
              <a:gd name="connsiteY64" fmla="*/ 3367912 h 3442855"/>
              <a:gd name="connsiteX65" fmla="*/ 119548 w 12192000"/>
              <a:gd name="connsiteY65" fmla="*/ 3404651 h 3442855"/>
              <a:gd name="connsiteX66" fmla="*/ 0 w 12192000"/>
              <a:gd name="connsiteY66" fmla="*/ 3414000 h 3442855"/>
              <a:gd name="connsiteX67" fmla="*/ 0 w 12192000"/>
              <a:gd name="connsiteY67" fmla="*/ 2 h 3442855"/>
              <a:gd name="connsiteX68" fmla="*/ 3459904 w 12192000"/>
              <a:gd name="connsiteY68" fmla="*/ 1 h 3442855"/>
              <a:gd name="connsiteX69" fmla="*/ 3459907 w 12192000"/>
              <a:gd name="connsiteY69" fmla="*/ 0 h 344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192000" h="3442855">
                <a:moveTo>
                  <a:pt x="3459907" y="0"/>
                </a:moveTo>
                <a:lnTo>
                  <a:pt x="12192000" y="0"/>
                </a:lnTo>
                <a:lnTo>
                  <a:pt x="12192000" y="3442855"/>
                </a:lnTo>
                <a:lnTo>
                  <a:pt x="12076094" y="3423357"/>
                </a:lnTo>
                <a:cubicBezTo>
                  <a:pt x="12005159" y="3438127"/>
                  <a:pt x="12014346" y="3381657"/>
                  <a:pt x="11974360" y="3396494"/>
                </a:cubicBezTo>
                <a:cubicBezTo>
                  <a:pt x="11904719" y="3371812"/>
                  <a:pt x="11861782" y="3344051"/>
                  <a:pt x="11825709" y="3356473"/>
                </a:cubicBezTo>
                <a:cubicBezTo>
                  <a:pt x="11795915" y="3337312"/>
                  <a:pt x="11776282" y="3287434"/>
                  <a:pt x="11731940" y="3297768"/>
                </a:cubicBezTo>
                <a:cubicBezTo>
                  <a:pt x="11745979" y="3276550"/>
                  <a:pt x="11683245" y="3292173"/>
                  <a:pt x="11676634" y="3269119"/>
                </a:cubicBezTo>
                <a:cubicBezTo>
                  <a:pt x="11673835" y="3250701"/>
                  <a:pt x="11654148" y="3251146"/>
                  <a:pt x="11639416" y="3243537"/>
                </a:cubicBezTo>
                <a:cubicBezTo>
                  <a:pt x="11629359" y="3224298"/>
                  <a:pt x="11554687" y="3202798"/>
                  <a:pt x="11528409" y="3203904"/>
                </a:cubicBezTo>
                <a:cubicBezTo>
                  <a:pt x="11453995" y="3217978"/>
                  <a:pt x="11397027" y="3139530"/>
                  <a:pt x="11337600" y="3148858"/>
                </a:cubicBezTo>
                <a:cubicBezTo>
                  <a:pt x="11294796" y="3133781"/>
                  <a:pt x="11282692" y="3121518"/>
                  <a:pt x="11271588" y="3113441"/>
                </a:cubicBezTo>
                <a:cubicBezTo>
                  <a:pt x="11271384" y="3109093"/>
                  <a:pt x="11271181" y="3104744"/>
                  <a:pt x="11270977" y="3100396"/>
                </a:cubicBezTo>
                <a:lnTo>
                  <a:pt x="11250574" y="3091174"/>
                </a:lnTo>
                <a:lnTo>
                  <a:pt x="11246505" y="3086783"/>
                </a:lnTo>
                <a:cubicBezTo>
                  <a:pt x="11238764" y="3078354"/>
                  <a:pt x="11230851" y="3070308"/>
                  <a:pt x="11221805" y="3063540"/>
                </a:cubicBezTo>
                <a:cubicBezTo>
                  <a:pt x="11194819" y="3110734"/>
                  <a:pt x="11140396" y="3013748"/>
                  <a:pt x="11135382" y="3062095"/>
                </a:cubicBezTo>
                <a:cubicBezTo>
                  <a:pt x="11080975" y="3033115"/>
                  <a:pt x="11090475" y="3086737"/>
                  <a:pt x="11056771" y="3020684"/>
                </a:cubicBezTo>
                <a:cubicBezTo>
                  <a:pt x="10950489" y="2984550"/>
                  <a:pt x="10968513" y="2976705"/>
                  <a:pt x="10800887" y="2963080"/>
                </a:cubicBezTo>
                <a:cubicBezTo>
                  <a:pt x="10782723" y="2947697"/>
                  <a:pt x="10721294" y="2942886"/>
                  <a:pt x="10701230" y="2935785"/>
                </a:cubicBezTo>
                <a:lnTo>
                  <a:pt x="10529686" y="2918071"/>
                </a:lnTo>
                <a:cubicBezTo>
                  <a:pt x="10467898" y="2936564"/>
                  <a:pt x="10391723" y="2920684"/>
                  <a:pt x="10337584" y="2926238"/>
                </a:cubicBezTo>
                <a:cubicBezTo>
                  <a:pt x="10271486" y="2936266"/>
                  <a:pt x="10261085" y="2903356"/>
                  <a:pt x="10179941" y="2930174"/>
                </a:cubicBezTo>
                <a:cubicBezTo>
                  <a:pt x="10171294" y="2901323"/>
                  <a:pt x="10143743" y="2928373"/>
                  <a:pt x="10129038" y="2929992"/>
                </a:cubicBezTo>
                <a:cubicBezTo>
                  <a:pt x="10111049" y="2935411"/>
                  <a:pt x="10080763" y="2928965"/>
                  <a:pt x="10044809" y="2932587"/>
                </a:cubicBezTo>
                <a:cubicBezTo>
                  <a:pt x="9986964" y="2934979"/>
                  <a:pt x="10040427" y="2926217"/>
                  <a:pt x="9923926" y="2936679"/>
                </a:cubicBezTo>
                <a:cubicBezTo>
                  <a:pt x="9890801" y="2937500"/>
                  <a:pt x="9863184" y="2908407"/>
                  <a:pt x="9825938" y="2915287"/>
                </a:cubicBezTo>
                <a:lnTo>
                  <a:pt x="9761662" y="2916695"/>
                </a:lnTo>
                <a:lnTo>
                  <a:pt x="9688436" y="2894364"/>
                </a:lnTo>
                <a:lnTo>
                  <a:pt x="9626359" y="2876388"/>
                </a:lnTo>
                <a:lnTo>
                  <a:pt x="9536686" y="2845662"/>
                </a:lnTo>
                <a:cubicBezTo>
                  <a:pt x="9530621" y="2846717"/>
                  <a:pt x="9510170" y="2854046"/>
                  <a:pt x="9500517" y="2847197"/>
                </a:cubicBezTo>
                <a:lnTo>
                  <a:pt x="9432874" y="2826106"/>
                </a:lnTo>
                <a:cubicBezTo>
                  <a:pt x="9425326" y="2827008"/>
                  <a:pt x="9347481" y="2827961"/>
                  <a:pt x="9340481" y="2831628"/>
                </a:cubicBezTo>
                <a:cubicBezTo>
                  <a:pt x="9293603" y="2778331"/>
                  <a:pt x="9255558" y="2808341"/>
                  <a:pt x="9191002" y="2776544"/>
                </a:cubicBezTo>
                <a:lnTo>
                  <a:pt x="9181756" y="2773801"/>
                </a:lnTo>
                <a:lnTo>
                  <a:pt x="8912415" y="2765023"/>
                </a:lnTo>
                <a:lnTo>
                  <a:pt x="7709716" y="2795956"/>
                </a:lnTo>
                <a:cubicBezTo>
                  <a:pt x="7352819" y="2829880"/>
                  <a:pt x="7380767" y="2943418"/>
                  <a:pt x="6923164" y="2920980"/>
                </a:cubicBezTo>
                <a:cubicBezTo>
                  <a:pt x="5970798" y="2826379"/>
                  <a:pt x="4381146" y="3024064"/>
                  <a:pt x="3308915" y="3049912"/>
                </a:cubicBezTo>
                <a:cubicBezTo>
                  <a:pt x="3098453" y="3075471"/>
                  <a:pt x="2865005" y="3091676"/>
                  <a:pt x="2643050" y="3112559"/>
                </a:cubicBezTo>
                <a:lnTo>
                  <a:pt x="2426006" y="3161942"/>
                </a:lnTo>
                <a:lnTo>
                  <a:pt x="2291811" y="3176941"/>
                </a:lnTo>
                <a:lnTo>
                  <a:pt x="2201685" y="3200625"/>
                </a:lnTo>
                <a:cubicBezTo>
                  <a:pt x="2115718" y="3217427"/>
                  <a:pt x="2132108" y="3186461"/>
                  <a:pt x="2046141" y="3203263"/>
                </a:cubicBezTo>
                <a:cubicBezTo>
                  <a:pt x="2010569" y="3191771"/>
                  <a:pt x="1980262" y="3182883"/>
                  <a:pt x="1953987" y="3176250"/>
                </a:cubicBezTo>
                <a:lnTo>
                  <a:pt x="1924440" y="3170393"/>
                </a:lnTo>
                <a:lnTo>
                  <a:pt x="1907653" y="3175484"/>
                </a:lnTo>
                <a:cubicBezTo>
                  <a:pt x="1878061" y="3178004"/>
                  <a:pt x="1876006" y="3207968"/>
                  <a:pt x="1856828" y="3184705"/>
                </a:cubicBezTo>
                <a:lnTo>
                  <a:pt x="1831611" y="3205201"/>
                </a:lnTo>
                <a:lnTo>
                  <a:pt x="1715859" y="3229661"/>
                </a:lnTo>
                <a:lnTo>
                  <a:pt x="1573012" y="3250275"/>
                </a:lnTo>
                <a:lnTo>
                  <a:pt x="1525936" y="3243056"/>
                </a:lnTo>
                <a:lnTo>
                  <a:pt x="1515932" y="3243699"/>
                </a:lnTo>
                <a:cubicBezTo>
                  <a:pt x="1483797" y="3247820"/>
                  <a:pt x="1486309" y="3252662"/>
                  <a:pt x="1418247" y="3236042"/>
                </a:cubicBezTo>
                <a:cubicBezTo>
                  <a:pt x="1389292" y="3213946"/>
                  <a:pt x="1345427" y="3216968"/>
                  <a:pt x="1311781" y="3207733"/>
                </a:cubicBezTo>
                <a:lnTo>
                  <a:pt x="1287526" y="3195564"/>
                </a:lnTo>
                <a:lnTo>
                  <a:pt x="1275912" y="3202348"/>
                </a:lnTo>
                <a:cubicBezTo>
                  <a:pt x="1219626" y="3232740"/>
                  <a:pt x="1230867" y="3206674"/>
                  <a:pt x="1160923" y="3219676"/>
                </a:cubicBezTo>
                <a:cubicBezTo>
                  <a:pt x="1120939" y="3215839"/>
                  <a:pt x="1029087" y="3185516"/>
                  <a:pt x="909690" y="3216919"/>
                </a:cubicBezTo>
                <a:cubicBezTo>
                  <a:pt x="860463" y="3220671"/>
                  <a:pt x="794970" y="3221233"/>
                  <a:pt x="764020" y="3235844"/>
                </a:cubicBezTo>
                <a:cubicBezTo>
                  <a:pt x="713142" y="3261931"/>
                  <a:pt x="769145" y="3237498"/>
                  <a:pt x="701915" y="3250223"/>
                </a:cubicBezTo>
                <a:cubicBezTo>
                  <a:pt x="644188" y="3215027"/>
                  <a:pt x="531278" y="3284445"/>
                  <a:pt x="463292" y="3316636"/>
                </a:cubicBezTo>
                <a:cubicBezTo>
                  <a:pt x="456096" y="3336479"/>
                  <a:pt x="389128" y="3337531"/>
                  <a:pt x="369865" y="3339094"/>
                </a:cubicBezTo>
                <a:cubicBezTo>
                  <a:pt x="365488" y="3372375"/>
                  <a:pt x="330307" y="3346614"/>
                  <a:pt x="318911" y="3367912"/>
                </a:cubicBezTo>
                <a:cubicBezTo>
                  <a:pt x="256531" y="3381126"/>
                  <a:pt x="186611" y="3396061"/>
                  <a:pt x="119548" y="3404651"/>
                </a:cubicBezTo>
                <a:lnTo>
                  <a:pt x="0" y="3414000"/>
                </a:lnTo>
                <a:lnTo>
                  <a:pt x="0" y="2"/>
                </a:lnTo>
                <a:lnTo>
                  <a:pt x="3459904" y="1"/>
                </a:lnTo>
                <a:cubicBezTo>
                  <a:pt x="3459905" y="1"/>
                  <a:pt x="3459906" y="0"/>
                  <a:pt x="3459907" y="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304924" y="627385"/>
            <a:ext cx="9620251" cy="8562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a:solidFill>
                  <a:schemeClr val="tx1"/>
                </a:solidFill>
                <a:latin typeface="+mj-lt"/>
                <a:ea typeface="+mj-ea"/>
                <a:cs typeface="+mj-cs"/>
              </a:rPr>
              <a:t>Total Successful launch by all sites</a:t>
            </a:r>
          </a:p>
        </p:txBody>
      </p:sp>
      <p:sp>
        <p:nvSpPr>
          <p:cNvPr id="18" name="Freeform: Shape 17">
            <a:extLst>
              <a:ext uri="{FF2B5EF4-FFF2-40B4-BE49-F238E27FC236}">
                <a16:creationId xmlns:a16="http://schemas.microsoft.com/office/drawing/2014/main" id="{608CD17C-4A7C-477D-A659-BA8A89A78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71775" y="1609518"/>
            <a:ext cx="6610350" cy="294235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 name="Picture 10" descr="A picture containing text, font, screenshot, design&#10;&#10;Description automatically generated">
            <a:extLst>
              <a:ext uri="{FF2B5EF4-FFF2-40B4-BE49-F238E27FC236}">
                <a16:creationId xmlns:a16="http://schemas.microsoft.com/office/drawing/2014/main" id="{EFE04C55-B8E4-5F4C-90E6-898458C1A907}"/>
              </a:ext>
            </a:extLst>
          </p:cNvPr>
          <p:cNvPicPr>
            <a:picLocks noChangeAspect="1"/>
          </p:cNvPicPr>
          <p:nvPr/>
        </p:nvPicPr>
        <p:blipFill rotWithShape="1">
          <a:blip r:embed="rId2"/>
          <a:srcRect r="-2" b="4342"/>
          <a:stretch/>
        </p:blipFill>
        <p:spPr>
          <a:xfrm>
            <a:off x="2932642" y="1765254"/>
            <a:ext cx="6286500" cy="2630878"/>
          </a:xfrm>
          <a:prstGeom prst="rect">
            <a:avLst/>
          </a:prstGeom>
        </p:spPr>
      </p:pic>
      <p:sp>
        <p:nvSpPr>
          <p:cNvPr id="9" name="TextBox 8">
            <a:extLst>
              <a:ext uri="{FF2B5EF4-FFF2-40B4-BE49-F238E27FC236}">
                <a16:creationId xmlns:a16="http://schemas.microsoft.com/office/drawing/2014/main" id="{A6576AEA-5D0E-3E4B-86C9-B97454714C4F}"/>
              </a:ext>
            </a:extLst>
          </p:cNvPr>
          <p:cNvSpPr txBox="1"/>
          <p:nvPr/>
        </p:nvSpPr>
        <p:spPr>
          <a:xfrm>
            <a:off x="1819275" y="4845083"/>
            <a:ext cx="8572500" cy="1374741"/>
          </a:xfrm>
          <a:prstGeom prst="rect">
            <a:avLst/>
          </a:prstGeom>
        </p:spPr>
        <p:txBody>
          <a:bodyPr vert="horz" lIns="91440" tIns="45720" rIns="91440" bIns="45720" rtlCol="0" anchor="ctr">
            <a:normAutofit/>
          </a:bodyPr>
          <a:lstStyle/>
          <a:p>
            <a:pPr indent="-228600" algn="ctr">
              <a:lnSpc>
                <a:spcPct val="90000"/>
              </a:lnSpc>
              <a:spcAft>
                <a:spcPts val="600"/>
              </a:spcAft>
              <a:buFont typeface="Arial" panose="020B0604020202020204" pitchFamily="34" charset="0"/>
              <a:buChar char="•"/>
            </a:pPr>
            <a:r>
              <a:rPr lang="en-US" sz="2000"/>
              <a:t>The launch site KSC- LC 39A has the highest success rate; While CCAFS-SLC 40 has the lowest success rate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000">
                <a:solidFill>
                  <a:prstClr val="black">
                    <a:tint val="75000"/>
                  </a:prstClr>
                </a:solidFill>
                <a:latin typeface="Calibri" panose="020F0502020204030204"/>
              </a:rPr>
              <a:pPr>
                <a:spcAft>
                  <a:spcPts val="600"/>
                </a:spcAft>
                <a:defRPr/>
              </a:pPr>
              <a:t>39</a:t>
            </a:fld>
            <a:endParaRPr lang="en-US" sz="1000">
              <a:solidFill>
                <a:prstClr val="black">
                  <a:tint val="75000"/>
                </a:prstClr>
              </a:solidFill>
              <a:latin typeface="Calibri" panose="020F0502020204030204"/>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65504"/>
            <a:ext cx="10399485" cy="44256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400" dirty="0">
                <a:solidFill>
                  <a:schemeClr val="accent3">
                    <a:lumMod val="25000"/>
                  </a:schemeClr>
                </a:solidFill>
                <a:latin typeface="Abadi" panose="020B0604020104020204" pitchFamily="34" charset="0"/>
              </a:rPr>
              <a:t>The commercial space age has arrived, with companies like Virgin Galactic, Rocket Lab, Blue Origin, and SpaceX making space travel affordable and accessible. SpaceX stands out with its achievements in sending spacecraft to the International Space Station, launching a satellite internet constellation, and sending manned missions to space. One of the reasons SpaceX can do this is because its rocket launches are relatively inexpensive. If it can determine if the first stage of its Falcon 9 rocket will land successfully, it can determine the cost of a launch. In this capstone project, the goal is to determine the price of each launch for a new rocket company, Space Y, founded by billionaire industrialist </a:t>
            </a:r>
            <a:r>
              <a:rPr lang="en-US" sz="1400" dirty="0" err="1">
                <a:solidFill>
                  <a:schemeClr val="accent3">
                    <a:lumMod val="25000"/>
                  </a:schemeClr>
                </a:solidFill>
                <a:latin typeface="Abadi" panose="020B0604020104020204" pitchFamily="34" charset="0"/>
              </a:rPr>
              <a:t>Allon</a:t>
            </a:r>
            <a:r>
              <a:rPr lang="en-US" sz="1400" dirty="0">
                <a:solidFill>
                  <a:schemeClr val="accent3">
                    <a:lumMod val="25000"/>
                  </a:schemeClr>
                </a:solidFill>
                <a:latin typeface="Abadi" panose="020B0604020104020204" pitchFamily="34" charset="0"/>
              </a:rPr>
              <a:t> Musk, by gathering information about SpaceX and creating dashboards for the team. The project also involves training a machine learning model to predict if SpaceX will reuse the first stage.</a:t>
            </a:r>
          </a:p>
          <a:p>
            <a:pPr marL="0" indent="0">
              <a:spcBef>
                <a:spcPts val="1400"/>
              </a:spcBef>
              <a:buNone/>
            </a:pPr>
            <a:r>
              <a:rPr lang="en-US" sz="1400" dirty="0">
                <a:solidFill>
                  <a:schemeClr val="accent3">
                    <a:lumMod val="25000"/>
                  </a:schemeClr>
                </a:solidFill>
                <a:latin typeface="Abadi" panose="020B0604020104020204" pitchFamily="34" charset="0"/>
              </a:rPr>
              <a:t>The main issues we need to address in this project include determining the cost of each launch for Space Y by gathering information about SpaceX and creating dashboards for the team. We also need to train a machine learning model to predict if SpaceX will reuse the first stage. Additionally, we need to determine if the first stage of SpaceX's Falcon 9 rocket will land successfully, which will help us determine the cost of a launch.</a:t>
            </a:r>
          </a:p>
          <a:p>
            <a:pPr marL="0" indent="0">
              <a:spcBef>
                <a:spcPts val="1400"/>
              </a:spcBef>
              <a:buNone/>
            </a:pPr>
            <a:r>
              <a:rPr lang="en-US" sz="1400" dirty="0">
                <a:solidFill>
                  <a:schemeClr val="accent3">
                    <a:lumMod val="25000"/>
                  </a:schemeClr>
                </a:solidFill>
                <a:latin typeface="Abadi" panose="020B0604020104020204" pitchFamily="34" charset="0"/>
              </a:rPr>
              <a:t>To accomplish these goals, we will need to gather data about SpaceX's Falcon 9 rocket and analyze it to understand the factors that affect the cost of a launch. We will also need to collect data on the success rate of first stage landings and use this information to train our machine learning model. Finally, we will need to create dashboards to help us visualize and analyze the data we collect and use it to make informed decisions about the cost of each launch.</a:t>
            </a:r>
          </a:p>
          <a:p>
            <a:pPr marL="0" indent="0">
              <a:spcBef>
                <a:spcPts val="1400"/>
              </a:spcBef>
              <a:buNone/>
            </a:pPr>
            <a:r>
              <a:rPr lang="en-US" sz="1400" dirty="0">
                <a:solidFill>
                  <a:schemeClr val="accent3">
                    <a:lumMod val="25000"/>
                  </a:schemeClr>
                </a:solidFill>
                <a:latin typeface="Abadi" panose="020B0604020104020204" pitchFamily="34" charset="0"/>
              </a:rPr>
              <a:t>This project will require a multidisciplinary approach, combining skills in data analysis, machine learning, and dashboard creation. By successfully completing this project, we will be able to provide valuable insights to Space Y and help them compete with SpaceX in the commercial space industry.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Total successful launches for site KSC LC-39A</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180450" y="5990001"/>
            <a:ext cx="2154074" cy="315383"/>
          </a:xfrm>
        </p:spPr>
        <p:txBody>
          <a:bodyPr/>
          <a:lstStyle/>
          <a:p>
            <a:pPr defTabSz="713232">
              <a:spcAft>
                <a:spcPts val="600"/>
              </a:spcAft>
            </a:pPr>
            <a:fld id="{5075537C-CA84-1446-933C-8E9D027F9201}" type="slidenum">
              <a:rPr lang="en-US" sz="1248" kern="1200">
                <a:solidFill>
                  <a:srgbClr val="1C7DDB"/>
                </a:solidFill>
                <a:latin typeface="Abadi" panose="020B0604020104020204" pitchFamily="34" charset="0"/>
                <a:ea typeface="+mn-ea"/>
                <a:cs typeface="+mn-cs"/>
              </a:rPr>
              <a:pPr defTabSz="713232">
                <a:spcAft>
                  <a:spcPts val="600"/>
                </a:spcAft>
              </a:pPr>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913640" y="5425191"/>
            <a:ext cx="8285538" cy="683688"/>
          </a:xfrm>
          <a:prstGeom prst="rect">
            <a:avLst/>
          </a:prstGeom>
        </p:spPr>
        <p:txBody>
          <a:bodyPr lIns="91440" tIns="45720" rIns="91440" bIns="45720" anchor="t">
            <a:normAutofit/>
          </a:bodyPr>
          <a:lstStyle/>
          <a:p>
            <a:pPr marL="178308" indent="-178308" defTabSz="713232">
              <a:spcBef>
                <a:spcPts val="780"/>
              </a:spcBef>
            </a:pPr>
            <a:r>
              <a:rPr lang="en-US" sz="1700" kern="1200">
                <a:solidFill>
                  <a:schemeClr val="tx1"/>
                </a:solidFill>
                <a:latin typeface="+mn-lt"/>
                <a:ea typeface="+mn-ea"/>
                <a:cs typeface="+mn-cs"/>
              </a:rPr>
              <a:t>In the launch site KSC-LC 39A, successful launch rate is 76.9%, failure rate is 23.1%</a:t>
            </a:r>
            <a:endParaRPr lang="en-US" sz="1700"/>
          </a:p>
        </p:txBody>
      </p:sp>
      <p:pic>
        <p:nvPicPr>
          <p:cNvPr id="4" name="Picture 3" descr="A screenshot of a graph&#10;&#10;Description automatically generated with low confidence">
            <a:extLst>
              <a:ext uri="{FF2B5EF4-FFF2-40B4-BE49-F238E27FC236}">
                <a16:creationId xmlns:a16="http://schemas.microsoft.com/office/drawing/2014/main" id="{BA94CAC2-0D0E-DA48-BB5B-049B41E2DC65}"/>
              </a:ext>
            </a:extLst>
          </p:cNvPr>
          <p:cNvPicPr>
            <a:picLocks noChangeAspect="1"/>
          </p:cNvPicPr>
          <p:nvPr/>
        </p:nvPicPr>
        <p:blipFill>
          <a:blip r:embed="rId2"/>
          <a:stretch>
            <a:fillRect/>
          </a:stretch>
        </p:blipFill>
        <p:spPr>
          <a:xfrm>
            <a:off x="1881416" y="2112579"/>
            <a:ext cx="8453108" cy="318929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50811073-89F5-46D6-83D8-BA764464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442855"/>
          </a:xfrm>
          <a:custGeom>
            <a:avLst/>
            <a:gdLst>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325930 w 12192000"/>
              <a:gd name="connsiteY44" fmla="*/ 3149646 h 3442855"/>
              <a:gd name="connsiteX45" fmla="*/ 2304043 w 12192000"/>
              <a:gd name="connsiteY45" fmla="*/ 3152858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325930 w 12192000"/>
              <a:gd name="connsiteY44" fmla="*/ 3149646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763355 w 12192000"/>
              <a:gd name="connsiteY53" fmla="*/ 3224928 h 3442855"/>
              <a:gd name="connsiteX54" fmla="*/ 1654444 w 12192000"/>
              <a:gd name="connsiteY54" fmla="*/ 3229661 h 3442855"/>
              <a:gd name="connsiteX55" fmla="*/ 1629483 w 12192000"/>
              <a:gd name="connsiteY55" fmla="*/ 3232675 h 3442855"/>
              <a:gd name="connsiteX56" fmla="*/ 1573012 w 12192000"/>
              <a:gd name="connsiteY56" fmla="*/ 3250275 h 3442855"/>
              <a:gd name="connsiteX57" fmla="*/ 1525936 w 12192000"/>
              <a:gd name="connsiteY57" fmla="*/ 3243056 h 3442855"/>
              <a:gd name="connsiteX58" fmla="*/ 1515932 w 12192000"/>
              <a:gd name="connsiteY58" fmla="*/ 3243699 h 3442855"/>
              <a:gd name="connsiteX59" fmla="*/ 1418247 w 12192000"/>
              <a:gd name="connsiteY59" fmla="*/ 3236042 h 3442855"/>
              <a:gd name="connsiteX60" fmla="*/ 1311781 w 12192000"/>
              <a:gd name="connsiteY60" fmla="*/ 3207733 h 3442855"/>
              <a:gd name="connsiteX61" fmla="*/ 1287526 w 12192000"/>
              <a:gd name="connsiteY61" fmla="*/ 3195564 h 3442855"/>
              <a:gd name="connsiteX62" fmla="*/ 1275912 w 12192000"/>
              <a:gd name="connsiteY62" fmla="*/ 3202348 h 3442855"/>
              <a:gd name="connsiteX63" fmla="*/ 1160923 w 12192000"/>
              <a:gd name="connsiteY63" fmla="*/ 3219676 h 3442855"/>
              <a:gd name="connsiteX64" fmla="*/ 909690 w 12192000"/>
              <a:gd name="connsiteY64" fmla="*/ 3216919 h 3442855"/>
              <a:gd name="connsiteX65" fmla="*/ 764020 w 12192000"/>
              <a:gd name="connsiteY65" fmla="*/ 3235844 h 3442855"/>
              <a:gd name="connsiteX66" fmla="*/ 701915 w 12192000"/>
              <a:gd name="connsiteY66" fmla="*/ 3250223 h 3442855"/>
              <a:gd name="connsiteX67" fmla="*/ 463292 w 12192000"/>
              <a:gd name="connsiteY67" fmla="*/ 3316636 h 3442855"/>
              <a:gd name="connsiteX68" fmla="*/ 369865 w 12192000"/>
              <a:gd name="connsiteY68" fmla="*/ 3339094 h 3442855"/>
              <a:gd name="connsiteX69" fmla="*/ 318911 w 12192000"/>
              <a:gd name="connsiteY69" fmla="*/ 3367912 h 3442855"/>
              <a:gd name="connsiteX70" fmla="*/ 119548 w 12192000"/>
              <a:gd name="connsiteY70" fmla="*/ 3404651 h 3442855"/>
              <a:gd name="connsiteX71" fmla="*/ 0 w 12192000"/>
              <a:gd name="connsiteY71" fmla="*/ 3414000 h 3442855"/>
              <a:gd name="connsiteX72" fmla="*/ 0 w 12192000"/>
              <a:gd name="connsiteY72" fmla="*/ 2 h 3442855"/>
              <a:gd name="connsiteX73" fmla="*/ 3459904 w 12192000"/>
              <a:gd name="connsiteY73" fmla="*/ 1 h 3442855"/>
              <a:gd name="connsiteX74" fmla="*/ 3459907 w 12192000"/>
              <a:gd name="connsiteY74"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763355 w 12192000"/>
              <a:gd name="connsiteY52" fmla="*/ 3224928 h 3442855"/>
              <a:gd name="connsiteX53" fmla="*/ 1654444 w 12192000"/>
              <a:gd name="connsiteY53" fmla="*/ 3229661 h 3442855"/>
              <a:gd name="connsiteX54" fmla="*/ 1629483 w 12192000"/>
              <a:gd name="connsiteY54" fmla="*/ 3232675 h 3442855"/>
              <a:gd name="connsiteX55" fmla="*/ 1573012 w 12192000"/>
              <a:gd name="connsiteY55" fmla="*/ 3250275 h 3442855"/>
              <a:gd name="connsiteX56" fmla="*/ 1525936 w 12192000"/>
              <a:gd name="connsiteY56" fmla="*/ 3243056 h 3442855"/>
              <a:gd name="connsiteX57" fmla="*/ 1515932 w 12192000"/>
              <a:gd name="connsiteY57" fmla="*/ 3243699 h 3442855"/>
              <a:gd name="connsiteX58" fmla="*/ 1418247 w 12192000"/>
              <a:gd name="connsiteY58" fmla="*/ 3236042 h 3442855"/>
              <a:gd name="connsiteX59" fmla="*/ 1311781 w 12192000"/>
              <a:gd name="connsiteY59" fmla="*/ 3207733 h 3442855"/>
              <a:gd name="connsiteX60" fmla="*/ 1287526 w 12192000"/>
              <a:gd name="connsiteY60" fmla="*/ 3195564 h 3442855"/>
              <a:gd name="connsiteX61" fmla="*/ 1275912 w 12192000"/>
              <a:gd name="connsiteY61" fmla="*/ 3202348 h 3442855"/>
              <a:gd name="connsiteX62" fmla="*/ 1160923 w 12192000"/>
              <a:gd name="connsiteY62" fmla="*/ 3219676 h 3442855"/>
              <a:gd name="connsiteX63" fmla="*/ 909690 w 12192000"/>
              <a:gd name="connsiteY63" fmla="*/ 3216919 h 3442855"/>
              <a:gd name="connsiteX64" fmla="*/ 764020 w 12192000"/>
              <a:gd name="connsiteY64" fmla="*/ 3235844 h 3442855"/>
              <a:gd name="connsiteX65" fmla="*/ 701915 w 12192000"/>
              <a:gd name="connsiteY65" fmla="*/ 3250223 h 3442855"/>
              <a:gd name="connsiteX66" fmla="*/ 463292 w 12192000"/>
              <a:gd name="connsiteY66" fmla="*/ 3316636 h 3442855"/>
              <a:gd name="connsiteX67" fmla="*/ 369865 w 12192000"/>
              <a:gd name="connsiteY67" fmla="*/ 3339094 h 3442855"/>
              <a:gd name="connsiteX68" fmla="*/ 318911 w 12192000"/>
              <a:gd name="connsiteY68" fmla="*/ 3367912 h 3442855"/>
              <a:gd name="connsiteX69" fmla="*/ 119548 w 12192000"/>
              <a:gd name="connsiteY69" fmla="*/ 3404651 h 3442855"/>
              <a:gd name="connsiteX70" fmla="*/ 0 w 12192000"/>
              <a:gd name="connsiteY70" fmla="*/ 3414000 h 3442855"/>
              <a:gd name="connsiteX71" fmla="*/ 0 w 12192000"/>
              <a:gd name="connsiteY71" fmla="*/ 2 h 3442855"/>
              <a:gd name="connsiteX72" fmla="*/ 3459904 w 12192000"/>
              <a:gd name="connsiteY72" fmla="*/ 1 h 3442855"/>
              <a:gd name="connsiteX73" fmla="*/ 3459907 w 12192000"/>
              <a:gd name="connsiteY73"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763355 w 12192000"/>
              <a:gd name="connsiteY52" fmla="*/ 3224928 h 3442855"/>
              <a:gd name="connsiteX53" fmla="*/ 1654444 w 12192000"/>
              <a:gd name="connsiteY53" fmla="*/ 3229661 h 3442855"/>
              <a:gd name="connsiteX54" fmla="*/ 1629483 w 12192000"/>
              <a:gd name="connsiteY54" fmla="*/ 3232675 h 3442855"/>
              <a:gd name="connsiteX55" fmla="*/ 1573012 w 12192000"/>
              <a:gd name="connsiteY55" fmla="*/ 3250275 h 3442855"/>
              <a:gd name="connsiteX56" fmla="*/ 1525936 w 12192000"/>
              <a:gd name="connsiteY56" fmla="*/ 3243056 h 3442855"/>
              <a:gd name="connsiteX57" fmla="*/ 1515932 w 12192000"/>
              <a:gd name="connsiteY57" fmla="*/ 3243699 h 3442855"/>
              <a:gd name="connsiteX58" fmla="*/ 1418247 w 12192000"/>
              <a:gd name="connsiteY58" fmla="*/ 3236042 h 3442855"/>
              <a:gd name="connsiteX59" fmla="*/ 1311781 w 12192000"/>
              <a:gd name="connsiteY59" fmla="*/ 3207733 h 3442855"/>
              <a:gd name="connsiteX60" fmla="*/ 1287526 w 12192000"/>
              <a:gd name="connsiteY60" fmla="*/ 3195564 h 3442855"/>
              <a:gd name="connsiteX61" fmla="*/ 1275912 w 12192000"/>
              <a:gd name="connsiteY61" fmla="*/ 3202348 h 3442855"/>
              <a:gd name="connsiteX62" fmla="*/ 1160923 w 12192000"/>
              <a:gd name="connsiteY62" fmla="*/ 3219676 h 3442855"/>
              <a:gd name="connsiteX63" fmla="*/ 909690 w 12192000"/>
              <a:gd name="connsiteY63" fmla="*/ 3216919 h 3442855"/>
              <a:gd name="connsiteX64" fmla="*/ 764020 w 12192000"/>
              <a:gd name="connsiteY64" fmla="*/ 3235844 h 3442855"/>
              <a:gd name="connsiteX65" fmla="*/ 701915 w 12192000"/>
              <a:gd name="connsiteY65" fmla="*/ 3250223 h 3442855"/>
              <a:gd name="connsiteX66" fmla="*/ 463292 w 12192000"/>
              <a:gd name="connsiteY66" fmla="*/ 3316636 h 3442855"/>
              <a:gd name="connsiteX67" fmla="*/ 369865 w 12192000"/>
              <a:gd name="connsiteY67" fmla="*/ 3339094 h 3442855"/>
              <a:gd name="connsiteX68" fmla="*/ 318911 w 12192000"/>
              <a:gd name="connsiteY68" fmla="*/ 3367912 h 3442855"/>
              <a:gd name="connsiteX69" fmla="*/ 119548 w 12192000"/>
              <a:gd name="connsiteY69" fmla="*/ 3404651 h 3442855"/>
              <a:gd name="connsiteX70" fmla="*/ 0 w 12192000"/>
              <a:gd name="connsiteY70" fmla="*/ 3414000 h 3442855"/>
              <a:gd name="connsiteX71" fmla="*/ 0 w 12192000"/>
              <a:gd name="connsiteY71" fmla="*/ 2 h 3442855"/>
              <a:gd name="connsiteX72" fmla="*/ 3459904 w 12192000"/>
              <a:gd name="connsiteY72" fmla="*/ 1 h 3442855"/>
              <a:gd name="connsiteX73" fmla="*/ 3459907 w 12192000"/>
              <a:gd name="connsiteY73"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654444 w 12192000"/>
              <a:gd name="connsiteY52" fmla="*/ 3229661 h 3442855"/>
              <a:gd name="connsiteX53" fmla="*/ 1629483 w 12192000"/>
              <a:gd name="connsiteY53" fmla="*/ 3232675 h 3442855"/>
              <a:gd name="connsiteX54" fmla="*/ 1573012 w 12192000"/>
              <a:gd name="connsiteY54" fmla="*/ 3250275 h 3442855"/>
              <a:gd name="connsiteX55" fmla="*/ 1525936 w 12192000"/>
              <a:gd name="connsiteY55" fmla="*/ 3243056 h 3442855"/>
              <a:gd name="connsiteX56" fmla="*/ 1515932 w 12192000"/>
              <a:gd name="connsiteY56" fmla="*/ 3243699 h 3442855"/>
              <a:gd name="connsiteX57" fmla="*/ 1418247 w 12192000"/>
              <a:gd name="connsiteY57" fmla="*/ 3236042 h 3442855"/>
              <a:gd name="connsiteX58" fmla="*/ 1311781 w 12192000"/>
              <a:gd name="connsiteY58" fmla="*/ 3207733 h 3442855"/>
              <a:gd name="connsiteX59" fmla="*/ 1287526 w 12192000"/>
              <a:gd name="connsiteY59" fmla="*/ 3195564 h 3442855"/>
              <a:gd name="connsiteX60" fmla="*/ 1275912 w 12192000"/>
              <a:gd name="connsiteY60" fmla="*/ 3202348 h 3442855"/>
              <a:gd name="connsiteX61" fmla="*/ 1160923 w 12192000"/>
              <a:gd name="connsiteY61" fmla="*/ 3219676 h 3442855"/>
              <a:gd name="connsiteX62" fmla="*/ 909690 w 12192000"/>
              <a:gd name="connsiteY62" fmla="*/ 3216919 h 3442855"/>
              <a:gd name="connsiteX63" fmla="*/ 764020 w 12192000"/>
              <a:gd name="connsiteY63" fmla="*/ 3235844 h 3442855"/>
              <a:gd name="connsiteX64" fmla="*/ 701915 w 12192000"/>
              <a:gd name="connsiteY64" fmla="*/ 3250223 h 3442855"/>
              <a:gd name="connsiteX65" fmla="*/ 463292 w 12192000"/>
              <a:gd name="connsiteY65" fmla="*/ 3316636 h 3442855"/>
              <a:gd name="connsiteX66" fmla="*/ 369865 w 12192000"/>
              <a:gd name="connsiteY66" fmla="*/ 3339094 h 3442855"/>
              <a:gd name="connsiteX67" fmla="*/ 318911 w 12192000"/>
              <a:gd name="connsiteY67" fmla="*/ 3367912 h 3442855"/>
              <a:gd name="connsiteX68" fmla="*/ 119548 w 12192000"/>
              <a:gd name="connsiteY68" fmla="*/ 3404651 h 3442855"/>
              <a:gd name="connsiteX69" fmla="*/ 0 w 12192000"/>
              <a:gd name="connsiteY69" fmla="*/ 3414000 h 3442855"/>
              <a:gd name="connsiteX70" fmla="*/ 0 w 12192000"/>
              <a:gd name="connsiteY70" fmla="*/ 2 h 3442855"/>
              <a:gd name="connsiteX71" fmla="*/ 3459904 w 12192000"/>
              <a:gd name="connsiteY71" fmla="*/ 1 h 3442855"/>
              <a:gd name="connsiteX72" fmla="*/ 3459907 w 12192000"/>
              <a:gd name="connsiteY72"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654444 w 12192000"/>
              <a:gd name="connsiteY52" fmla="*/ 3229661 h 3442855"/>
              <a:gd name="connsiteX53" fmla="*/ 1573012 w 12192000"/>
              <a:gd name="connsiteY53" fmla="*/ 3250275 h 3442855"/>
              <a:gd name="connsiteX54" fmla="*/ 1525936 w 12192000"/>
              <a:gd name="connsiteY54" fmla="*/ 3243056 h 3442855"/>
              <a:gd name="connsiteX55" fmla="*/ 1515932 w 12192000"/>
              <a:gd name="connsiteY55" fmla="*/ 3243699 h 3442855"/>
              <a:gd name="connsiteX56" fmla="*/ 1418247 w 12192000"/>
              <a:gd name="connsiteY56" fmla="*/ 3236042 h 3442855"/>
              <a:gd name="connsiteX57" fmla="*/ 1311781 w 12192000"/>
              <a:gd name="connsiteY57" fmla="*/ 3207733 h 3442855"/>
              <a:gd name="connsiteX58" fmla="*/ 1287526 w 12192000"/>
              <a:gd name="connsiteY58" fmla="*/ 3195564 h 3442855"/>
              <a:gd name="connsiteX59" fmla="*/ 1275912 w 12192000"/>
              <a:gd name="connsiteY59" fmla="*/ 3202348 h 3442855"/>
              <a:gd name="connsiteX60" fmla="*/ 1160923 w 12192000"/>
              <a:gd name="connsiteY60" fmla="*/ 3219676 h 3442855"/>
              <a:gd name="connsiteX61" fmla="*/ 909690 w 12192000"/>
              <a:gd name="connsiteY61" fmla="*/ 3216919 h 3442855"/>
              <a:gd name="connsiteX62" fmla="*/ 764020 w 12192000"/>
              <a:gd name="connsiteY62" fmla="*/ 3235844 h 3442855"/>
              <a:gd name="connsiteX63" fmla="*/ 701915 w 12192000"/>
              <a:gd name="connsiteY63" fmla="*/ 3250223 h 3442855"/>
              <a:gd name="connsiteX64" fmla="*/ 463292 w 12192000"/>
              <a:gd name="connsiteY64" fmla="*/ 3316636 h 3442855"/>
              <a:gd name="connsiteX65" fmla="*/ 369865 w 12192000"/>
              <a:gd name="connsiteY65" fmla="*/ 3339094 h 3442855"/>
              <a:gd name="connsiteX66" fmla="*/ 318911 w 12192000"/>
              <a:gd name="connsiteY66" fmla="*/ 3367912 h 3442855"/>
              <a:gd name="connsiteX67" fmla="*/ 119548 w 12192000"/>
              <a:gd name="connsiteY67" fmla="*/ 3404651 h 3442855"/>
              <a:gd name="connsiteX68" fmla="*/ 0 w 12192000"/>
              <a:gd name="connsiteY68" fmla="*/ 3414000 h 3442855"/>
              <a:gd name="connsiteX69" fmla="*/ 0 w 12192000"/>
              <a:gd name="connsiteY69" fmla="*/ 2 h 3442855"/>
              <a:gd name="connsiteX70" fmla="*/ 3459904 w 12192000"/>
              <a:gd name="connsiteY70" fmla="*/ 1 h 3442855"/>
              <a:gd name="connsiteX71" fmla="*/ 3459907 w 12192000"/>
              <a:gd name="connsiteY71"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715859 w 12192000"/>
              <a:gd name="connsiteY52" fmla="*/ 3229661 h 3442855"/>
              <a:gd name="connsiteX53" fmla="*/ 1573012 w 12192000"/>
              <a:gd name="connsiteY53" fmla="*/ 3250275 h 3442855"/>
              <a:gd name="connsiteX54" fmla="*/ 1525936 w 12192000"/>
              <a:gd name="connsiteY54" fmla="*/ 3243056 h 3442855"/>
              <a:gd name="connsiteX55" fmla="*/ 1515932 w 12192000"/>
              <a:gd name="connsiteY55" fmla="*/ 3243699 h 3442855"/>
              <a:gd name="connsiteX56" fmla="*/ 1418247 w 12192000"/>
              <a:gd name="connsiteY56" fmla="*/ 3236042 h 3442855"/>
              <a:gd name="connsiteX57" fmla="*/ 1311781 w 12192000"/>
              <a:gd name="connsiteY57" fmla="*/ 3207733 h 3442855"/>
              <a:gd name="connsiteX58" fmla="*/ 1287526 w 12192000"/>
              <a:gd name="connsiteY58" fmla="*/ 3195564 h 3442855"/>
              <a:gd name="connsiteX59" fmla="*/ 1275912 w 12192000"/>
              <a:gd name="connsiteY59" fmla="*/ 3202348 h 3442855"/>
              <a:gd name="connsiteX60" fmla="*/ 1160923 w 12192000"/>
              <a:gd name="connsiteY60" fmla="*/ 3219676 h 3442855"/>
              <a:gd name="connsiteX61" fmla="*/ 909690 w 12192000"/>
              <a:gd name="connsiteY61" fmla="*/ 3216919 h 3442855"/>
              <a:gd name="connsiteX62" fmla="*/ 764020 w 12192000"/>
              <a:gd name="connsiteY62" fmla="*/ 3235844 h 3442855"/>
              <a:gd name="connsiteX63" fmla="*/ 701915 w 12192000"/>
              <a:gd name="connsiteY63" fmla="*/ 3250223 h 3442855"/>
              <a:gd name="connsiteX64" fmla="*/ 463292 w 12192000"/>
              <a:gd name="connsiteY64" fmla="*/ 3316636 h 3442855"/>
              <a:gd name="connsiteX65" fmla="*/ 369865 w 12192000"/>
              <a:gd name="connsiteY65" fmla="*/ 3339094 h 3442855"/>
              <a:gd name="connsiteX66" fmla="*/ 318911 w 12192000"/>
              <a:gd name="connsiteY66" fmla="*/ 3367912 h 3442855"/>
              <a:gd name="connsiteX67" fmla="*/ 119548 w 12192000"/>
              <a:gd name="connsiteY67" fmla="*/ 3404651 h 3442855"/>
              <a:gd name="connsiteX68" fmla="*/ 0 w 12192000"/>
              <a:gd name="connsiteY68" fmla="*/ 3414000 h 3442855"/>
              <a:gd name="connsiteX69" fmla="*/ 0 w 12192000"/>
              <a:gd name="connsiteY69" fmla="*/ 2 h 3442855"/>
              <a:gd name="connsiteX70" fmla="*/ 3459904 w 12192000"/>
              <a:gd name="connsiteY70" fmla="*/ 1 h 3442855"/>
              <a:gd name="connsiteX71" fmla="*/ 3459907 w 12192000"/>
              <a:gd name="connsiteY71"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32874 w 12192000"/>
              <a:gd name="connsiteY33" fmla="*/ 2826106 h 3442855"/>
              <a:gd name="connsiteX34" fmla="*/ 9340481 w 12192000"/>
              <a:gd name="connsiteY34" fmla="*/ 2831628 h 3442855"/>
              <a:gd name="connsiteX35" fmla="*/ 9191002 w 12192000"/>
              <a:gd name="connsiteY35" fmla="*/ 2776544 h 3442855"/>
              <a:gd name="connsiteX36" fmla="*/ 9181756 w 12192000"/>
              <a:gd name="connsiteY36" fmla="*/ 2773801 h 3442855"/>
              <a:gd name="connsiteX37" fmla="*/ 8912415 w 12192000"/>
              <a:gd name="connsiteY37" fmla="*/ 2765023 h 3442855"/>
              <a:gd name="connsiteX38" fmla="*/ 7709716 w 12192000"/>
              <a:gd name="connsiteY38" fmla="*/ 2795956 h 3442855"/>
              <a:gd name="connsiteX39" fmla="*/ 6923164 w 12192000"/>
              <a:gd name="connsiteY39" fmla="*/ 2920980 h 3442855"/>
              <a:gd name="connsiteX40" fmla="*/ 3308915 w 12192000"/>
              <a:gd name="connsiteY40" fmla="*/ 3049912 h 3442855"/>
              <a:gd name="connsiteX41" fmla="*/ 2643050 w 12192000"/>
              <a:gd name="connsiteY41" fmla="*/ 3112559 h 3442855"/>
              <a:gd name="connsiteX42" fmla="*/ 2426006 w 12192000"/>
              <a:gd name="connsiteY42" fmla="*/ 3161942 h 3442855"/>
              <a:gd name="connsiteX43" fmla="*/ 2291811 w 12192000"/>
              <a:gd name="connsiteY43" fmla="*/ 3176941 h 3442855"/>
              <a:gd name="connsiteX44" fmla="*/ 2201685 w 12192000"/>
              <a:gd name="connsiteY44" fmla="*/ 3200625 h 3442855"/>
              <a:gd name="connsiteX45" fmla="*/ 2046141 w 12192000"/>
              <a:gd name="connsiteY45" fmla="*/ 3203263 h 3442855"/>
              <a:gd name="connsiteX46" fmla="*/ 1953987 w 12192000"/>
              <a:gd name="connsiteY46" fmla="*/ 3176250 h 3442855"/>
              <a:gd name="connsiteX47" fmla="*/ 1924440 w 12192000"/>
              <a:gd name="connsiteY47" fmla="*/ 3170393 h 3442855"/>
              <a:gd name="connsiteX48" fmla="*/ 1907653 w 12192000"/>
              <a:gd name="connsiteY48" fmla="*/ 3175484 h 3442855"/>
              <a:gd name="connsiteX49" fmla="*/ 1856828 w 12192000"/>
              <a:gd name="connsiteY49" fmla="*/ 3184705 h 3442855"/>
              <a:gd name="connsiteX50" fmla="*/ 1831611 w 12192000"/>
              <a:gd name="connsiteY50" fmla="*/ 3205201 h 3442855"/>
              <a:gd name="connsiteX51" fmla="*/ 1715859 w 12192000"/>
              <a:gd name="connsiteY51" fmla="*/ 3229661 h 3442855"/>
              <a:gd name="connsiteX52" fmla="*/ 1573012 w 12192000"/>
              <a:gd name="connsiteY52" fmla="*/ 3250275 h 3442855"/>
              <a:gd name="connsiteX53" fmla="*/ 1525936 w 12192000"/>
              <a:gd name="connsiteY53" fmla="*/ 3243056 h 3442855"/>
              <a:gd name="connsiteX54" fmla="*/ 1515932 w 12192000"/>
              <a:gd name="connsiteY54" fmla="*/ 3243699 h 3442855"/>
              <a:gd name="connsiteX55" fmla="*/ 1418247 w 12192000"/>
              <a:gd name="connsiteY55" fmla="*/ 3236042 h 3442855"/>
              <a:gd name="connsiteX56" fmla="*/ 1311781 w 12192000"/>
              <a:gd name="connsiteY56" fmla="*/ 3207733 h 3442855"/>
              <a:gd name="connsiteX57" fmla="*/ 1287526 w 12192000"/>
              <a:gd name="connsiteY57" fmla="*/ 3195564 h 3442855"/>
              <a:gd name="connsiteX58" fmla="*/ 1275912 w 12192000"/>
              <a:gd name="connsiteY58" fmla="*/ 3202348 h 3442855"/>
              <a:gd name="connsiteX59" fmla="*/ 1160923 w 12192000"/>
              <a:gd name="connsiteY59" fmla="*/ 3219676 h 3442855"/>
              <a:gd name="connsiteX60" fmla="*/ 909690 w 12192000"/>
              <a:gd name="connsiteY60" fmla="*/ 3216919 h 3442855"/>
              <a:gd name="connsiteX61" fmla="*/ 764020 w 12192000"/>
              <a:gd name="connsiteY61" fmla="*/ 3235844 h 3442855"/>
              <a:gd name="connsiteX62" fmla="*/ 701915 w 12192000"/>
              <a:gd name="connsiteY62" fmla="*/ 3250223 h 3442855"/>
              <a:gd name="connsiteX63" fmla="*/ 463292 w 12192000"/>
              <a:gd name="connsiteY63" fmla="*/ 3316636 h 3442855"/>
              <a:gd name="connsiteX64" fmla="*/ 369865 w 12192000"/>
              <a:gd name="connsiteY64" fmla="*/ 3339094 h 3442855"/>
              <a:gd name="connsiteX65" fmla="*/ 318911 w 12192000"/>
              <a:gd name="connsiteY65" fmla="*/ 3367912 h 3442855"/>
              <a:gd name="connsiteX66" fmla="*/ 119548 w 12192000"/>
              <a:gd name="connsiteY66" fmla="*/ 3404651 h 3442855"/>
              <a:gd name="connsiteX67" fmla="*/ 0 w 12192000"/>
              <a:gd name="connsiteY67" fmla="*/ 3414000 h 3442855"/>
              <a:gd name="connsiteX68" fmla="*/ 0 w 12192000"/>
              <a:gd name="connsiteY68" fmla="*/ 2 h 3442855"/>
              <a:gd name="connsiteX69" fmla="*/ 3459904 w 12192000"/>
              <a:gd name="connsiteY69" fmla="*/ 1 h 3442855"/>
              <a:gd name="connsiteX70" fmla="*/ 3459907 w 12192000"/>
              <a:gd name="connsiteY70"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71588 w 12192000"/>
              <a:gd name="connsiteY11" fmla="*/ 3113441 h 3442855"/>
              <a:gd name="connsiteX12" fmla="*/ 11270977 w 12192000"/>
              <a:gd name="connsiteY12" fmla="*/ 3100396 h 3442855"/>
              <a:gd name="connsiteX13" fmla="*/ 11250574 w 12192000"/>
              <a:gd name="connsiteY13" fmla="*/ 3091174 h 3442855"/>
              <a:gd name="connsiteX14" fmla="*/ 11246505 w 12192000"/>
              <a:gd name="connsiteY14" fmla="*/ 3086783 h 3442855"/>
              <a:gd name="connsiteX15" fmla="*/ 11221805 w 12192000"/>
              <a:gd name="connsiteY15" fmla="*/ 3063540 h 3442855"/>
              <a:gd name="connsiteX16" fmla="*/ 11135382 w 12192000"/>
              <a:gd name="connsiteY16" fmla="*/ 3062095 h 3442855"/>
              <a:gd name="connsiteX17" fmla="*/ 11056771 w 12192000"/>
              <a:gd name="connsiteY17" fmla="*/ 3020684 h 3442855"/>
              <a:gd name="connsiteX18" fmla="*/ 10800887 w 12192000"/>
              <a:gd name="connsiteY18" fmla="*/ 2963080 h 3442855"/>
              <a:gd name="connsiteX19" fmla="*/ 10701230 w 12192000"/>
              <a:gd name="connsiteY19" fmla="*/ 2935785 h 3442855"/>
              <a:gd name="connsiteX20" fmla="*/ 10529686 w 12192000"/>
              <a:gd name="connsiteY20" fmla="*/ 2918071 h 3442855"/>
              <a:gd name="connsiteX21" fmla="*/ 10337584 w 12192000"/>
              <a:gd name="connsiteY21" fmla="*/ 2926238 h 3442855"/>
              <a:gd name="connsiteX22" fmla="*/ 10179941 w 12192000"/>
              <a:gd name="connsiteY22" fmla="*/ 2930174 h 3442855"/>
              <a:gd name="connsiteX23" fmla="*/ 10129038 w 12192000"/>
              <a:gd name="connsiteY23" fmla="*/ 2929992 h 3442855"/>
              <a:gd name="connsiteX24" fmla="*/ 10044809 w 12192000"/>
              <a:gd name="connsiteY24" fmla="*/ 2932587 h 3442855"/>
              <a:gd name="connsiteX25" fmla="*/ 9923926 w 12192000"/>
              <a:gd name="connsiteY25" fmla="*/ 2936679 h 3442855"/>
              <a:gd name="connsiteX26" fmla="*/ 9825938 w 12192000"/>
              <a:gd name="connsiteY26" fmla="*/ 2915287 h 3442855"/>
              <a:gd name="connsiteX27" fmla="*/ 9761662 w 12192000"/>
              <a:gd name="connsiteY27" fmla="*/ 2916695 h 3442855"/>
              <a:gd name="connsiteX28" fmla="*/ 9688436 w 12192000"/>
              <a:gd name="connsiteY28" fmla="*/ 2894364 h 3442855"/>
              <a:gd name="connsiteX29" fmla="*/ 9626359 w 12192000"/>
              <a:gd name="connsiteY29" fmla="*/ 2876388 h 3442855"/>
              <a:gd name="connsiteX30" fmla="*/ 9536686 w 12192000"/>
              <a:gd name="connsiteY30" fmla="*/ 2845662 h 3442855"/>
              <a:gd name="connsiteX31" fmla="*/ 9500517 w 12192000"/>
              <a:gd name="connsiteY31" fmla="*/ 2847197 h 3442855"/>
              <a:gd name="connsiteX32" fmla="*/ 9432874 w 12192000"/>
              <a:gd name="connsiteY32" fmla="*/ 2826106 h 3442855"/>
              <a:gd name="connsiteX33" fmla="*/ 9340481 w 12192000"/>
              <a:gd name="connsiteY33" fmla="*/ 2831628 h 3442855"/>
              <a:gd name="connsiteX34" fmla="*/ 9191002 w 12192000"/>
              <a:gd name="connsiteY34" fmla="*/ 2776544 h 3442855"/>
              <a:gd name="connsiteX35" fmla="*/ 9181756 w 12192000"/>
              <a:gd name="connsiteY35" fmla="*/ 2773801 h 3442855"/>
              <a:gd name="connsiteX36" fmla="*/ 8912415 w 12192000"/>
              <a:gd name="connsiteY36" fmla="*/ 2765023 h 3442855"/>
              <a:gd name="connsiteX37" fmla="*/ 7709716 w 12192000"/>
              <a:gd name="connsiteY37" fmla="*/ 2795956 h 3442855"/>
              <a:gd name="connsiteX38" fmla="*/ 6923164 w 12192000"/>
              <a:gd name="connsiteY38" fmla="*/ 2920980 h 3442855"/>
              <a:gd name="connsiteX39" fmla="*/ 3308915 w 12192000"/>
              <a:gd name="connsiteY39" fmla="*/ 3049912 h 3442855"/>
              <a:gd name="connsiteX40" fmla="*/ 2643050 w 12192000"/>
              <a:gd name="connsiteY40" fmla="*/ 3112559 h 3442855"/>
              <a:gd name="connsiteX41" fmla="*/ 2426006 w 12192000"/>
              <a:gd name="connsiteY41" fmla="*/ 3161942 h 3442855"/>
              <a:gd name="connsiteX42" fmla="*/ 2291811 w 12192000"/>
              <a:gd name="connsiteY42" fmla="*/ 3176941 h 3442855"/>
              <a:gd name="connsiteX43" fmla="*/ 2201685 w 12192000"/>
              <a:gd name="connsiteY43" fmla="*/ 3200625 h 3442855"/>
              <a:gd name="connsiteX44" fmla="*/ 2046141 w 12192000"/>
              <a:gd name="connsiteY44" fmla="*/ 3203263 h 3442855"/>
              <a:gd name="connsiteX45" fmla="*/ 1953987 w 12192000"/>
              <a:gd name="connsiteY45" fmla="*/ 3176250 h 3442855"/>
              <a:gd name="connsiteX46" fmla="*/ 1924440 w 12192000"/>
              <a:gd name="connsiteY46" fmla="*/ 3170393 h 3442855"/>
              <a:gd name="connsiteX47" fmla="*/ 1907653 w 12192000"/>
              <a:gd name="connsiteY47" fmla="*/ 3175484 h 3442855"/>
              <a:gd name="connsiteX48" fmla="*/ 1856828 w 12192000"/>
              <a:gd name="connsiteY48" fmla="*/ 3184705 h 3442855"/>
              <a:gd name="connsiteX49" fmla="*/ 1831611 w 12192000"/>
              <a:gd name="connsiteY49" fmla="*/ 3205201 h 3442855"/>
              <a:gd name="connsiteX50" fmla="*/ 1715859 w 12192000"/>
              <a:gd name="connsiteY50" fmla="*/ 3229661 h 3442855"/>
              <a:gd name="connsiteX51" fmla="*/ 1573012 w 12192000"/>
              <a:gd name="connsiteY51" fmla="*/ 3250275 h 3442855"/>
              <a:gd name="connsiteX52" fmla="*/ 1525936 w 12192000"/>
              <a:gd name="connsiteY52" fmla="*/ 3243056 h 3442855"/>
              <a:gd name="connsiteX53" fmla="*/ 1515932 w 12192000"/>
              <a:gd name="connsiteY53" fmla="*/ 3243699 h 3442855"/>
              <a:gd name="connsiteX54" fmla="*/ 1418247 w 12192000"/>
              <a:gd name="connsiteY54" fmla="*/ 3236042 h 3442855"/>
              <a:gd name="connsiteX55" fmla="*/ 1311781 w 12192000"/>
              <a:gd name="connsiteY55" fmla="*/ 3207733 h 3442855"/>
              <a:gd name="connsiteX56" fmla="*/ 1287526 w 12192000"/>
              <a:gd name="connsiteY56" fmla="*/ 3195564 h 3442855"/>
              <a:gd name="connsiteX57" fmla="*/ 1275912 w 12192000"/>
              <a:gd name="connsiteY57" fmla="*/ 3202348 h 3442855"/>
              <a:gd name="connsiteX58" fmla="*/ 1160923 w 12192000"/>
              <a:gd name="connsiteY58" fmla="*/ 3219676 h 3442855"/>
              <a:gd name="connsiteX59" fmla="*/ 909690 w 12192000"/>
              <a:gd name="connsiteY59" fmla="*/ 3216919 h 3442855"/>
              <a:gd name="connsiteX60" fmla="*/ 764020 w 12192000"/>
              <a:gd name="connsiteY60" fmla="*/ 3235844 h 3442855"/>
              <a:gd name="connsiteX61" fmla="*/ 701915 w 12192000"/>
              <a:gd name="connsiteY61" fmla="*/ 3250223 h 3442855"/>
              <a:gd name="connsiteX62" fmla="*/ 463292 w 12192000"/>
              <a:gd name="connsiteY62" fmla="*/ 3316636 h 3442855"/>
              <a:gd name="connsiteX63" fmla="*/ 369865 w 12192000"/>
              <a:gd name="connsiteY63" fmla="*/ 3339094 h 3442855"/>
              <a:gd name="connsiteX64" fmla="*/ 318911 w 12192000"/>
              <a:gd name="connsiteY64" fmla="*/ 3367912 h 3442855"/>
              <a:gd name="connsiteX65" fmla="*/ 119548 w 12192000"/>
              <a:gd name="connsiteY65" fmla="*/ 3404651 h 3442855"/>
              <a:gd name="connsiteX66" fmla="*/ 0 w 12192000"/>
              <a:gd name="connsiteY66" fmla="*/ 3414000 h 3442855"/>
              <a:gd name="connsiteX67" fmla="*/ 0 w 12192000"/>
              <a:gd name="connsiteY67" fmla="*/ 2 h 3442855"/>
              <a:gd name="connsiteX68" fmla="*/ 3459904 w 12192000"/>
              <a:gd name="connsiteY68" fmla="*/ 1 h 3442855"/>
              <a:gd name="connsiteX69" fmla="*/ 3459907 w 12192000"/>
              <a:gd name="connsiteY69" fmla="*/ 0 h 344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192000" h="3442855">
                <a:moveTo>
                  <a:pt x="3459907" y="0"/>
                </a:moveTo>
                <a:lnTo>
                  <a:pt x="12192000" y="0"/>
                </a:lnTo>
                <a:lnTo>
                  <a:pt x="12192000" y="3442855"/>
                </a:lnTo>
                <a:lnTo>
                  <a:pt x="12076094" y="3423357"/>
                </a:lnTo>
                <a:cubicBezTo>
                  <a:pt x="12005159" y="3438127"/>
                  <a:pt x="12014346" y="3381657"/>
                  <a:pt x="11974360" y="3396494"/>
                </a:cubicBezTo>
                <a:cubicBezTo>
                  <a:pt x="11904719" y="3371812"/>
                  <a:pt x="11861782" y="3344051"/>
                  <a:pt x="11825709" y="3356473"/>
                </a:cubicBezTo>
                <a:cubicBezTo>
                  <a:pt x="11795915" y="3337312"/>
                  <a:pt x="11776282" y="3287434"/>
                  <a:pt x="11731940" y="3297768"/>
                </a:cubicBezTo>
                <a:cubicBezTo>
                  <a:pt x="11745979" y="3276550"/>
                  <a:pt x="11683245" y="3292173"/>
                  <a:pt x="11676634" y="3269119"/>
                </a:cubicBezTo>
                <a:cubicBezTo>
                  <a:pt x="11673835" y="3250701"/>
                  <a:pt x="11654148" y="3251146"/>
                  <a:pt x="11639416" y="3243537"/>
                </a:cubicBezTo>
                <a:cubicBezTo>
                  <a:pt x="11629359" y="3224298"/>
                  <a:pt x="11554687" y="3202798"/>
                  <a:pt x="11528409" y="3203904"/>
                </a:cubicBezTo>
                <a:cubicBezTo>
                  <a:pt x="11453995" y="3217978"/>
                  <a:pt x="11397027" y="3139530"/>
                  <a:pt x="11337600" y="3148858"/>
                </a:cubicBezTo>
                <a:cubicBezTo>
                  <a:pt x="11294796" y="3133781"/>
                  <a:pt x="11282692" y="3121518"/>
                  <a:pt x="11271588" y="3113441"/>
                </a:cubicBezTo>
                <a:cubicBezTo>
                  <a:pt x="11271384" y="3109093"/>
                  <a:pt x="11271181" y="3104744"/>
                  <a:pt x="11270977" y="3100396"/>
                </a:cubicBezTo>
                <a:lnTo>
                  <a:pt x="11250574" y="3091174"/>
                </a:lnTo>
                <a:lnTo>
                  <a:pt x="11246505" y="3086783"/>
                </a:lnTo>
                <a:cubicBezTo>
                  <a:pt x="11238764" y="3078354"/>
                  <a:pt x="11230851" y="3070308"/>
                  <a:pt x="11221805" y="3063540"/>
                </a:cubicBezTo>
                <a:cubicBezTo>
                  <a:pt x="11194819" y="3110734"/>
                  <a:pt x="11140396" y="3013748"/>
                  <a:pt x="11135382" y="3062095"/>
                </a:cubicBezTo>
                <a:cubicBezTo>
                  <a:pt x="11080975" y="3033115"/>
                  <a:pt x="11090475" y="3086737"/>
                  <a:pt x="11056771" y="3020684"/>
                </a:cubicBezTo>
                <a:cubicBezTo>
                  <a:pt x="10950489" y="2984550"/>
                  <a:pt x="10968513" y="2976705"/>
                  <a:pt x="10800887" y="2963080"/>
                </a:cubicBezTo>
                <a:cubicBezTo>
                  <a:pt x="10782723" y="2947697"/>
                  <a:pt x="10721294" y="2942886"/>
                  <a:pt x="10701230" y="2935785"/>
                </a:cubicBezTo>
                <a:lnTo>
                  <a:pt x="10529686" y="2918071"/>
                </a:lnTo>
                <a:cubicBezTo>
                  <a:pt x="10467898" y="2936564"/>
                  <a:pt x="10391723" y="2920684"/>
                  <a:pt x="10337584" y="2926238"/>
                </a:cubicBezTo>
                <a:cubicBezTo>
                  <a:pt x="10271486" y="2936266"/>
                  <a:pt x="10261085" y="2903356"/>
                  <a:pt x="10179941" y="2930174"/>
                </a:cubicBezTo>
                <a:cubicBezTo>
                  <a:pt x="10171294" y="2901323"/>
                  <a:pt x="10143743" y="2928373"/>
                  <a:pt x="10129038" y="2929992"/>
                </a:cubicBezTo>
                <a:cubicBezTo>
                  <a:pt x="10111049" y="2935411"/>
                  <a:pt x="10080763" y="2928965"/>
                  <a:pt x="10044809" y="2932587"/>
                </a:cubicBezTo>
                <a:cubicBezTo>
                  <a:pt x="9986964" y="2934979"/>
                  <a:pt x="10040427" y="2926217"/>
                  <a:pt x="9923926" y="2936679"/>
                </a:cubicBezTo>
                <a:cubicBezTo>
                  <a:pt x="9890801" y="2937500"/>
                  <a:pt x="9863184" y="2908407"/>
                  <a:pt x="9825938" y="2915287"/>
                </a:cubicBezTo>
                <a:lnTo>
                  <a:pt x="9761662" y="2916695"/>
                </a:lnTo>
                <a:lnTo>
                  <a:pt x="9688436" y="2894364"/>
                </a:lnTo>
                <a:lnTo>
                  <a:pt x="9626359" y="2876388"/>
                </a:lnTo>
                <a:lnTo>
                  <a:pt x="9536686" y="2845662"/>
                </a:lnTo>
                <a:cubicBezTo>
                  <a:pt x="9530621" y="2846717"/>
                  <a:pt x="9510170" y="2854046"/>
                  <a:pt x="9500517" y="2847197"/>
                </a:cubicBezTo>
                <a:lnTo>
                  <a:pt x="9432874" y="2826106"/>
                </a:lnTo>
                <a:cubicBezTo>
                  <a:pt x="9425326" y="2827008"/>
                  <a:pt x="9347481" y="2827961"/>
                  <a:pt x="9340481" y="2831628"/>
                </a:cubicBezTo>
                <a:cubicBezTo>
                  <a:pt x="9293603" y="2778331"/>
                  <a:pt x="9255558" y="2808341"/>
                  <a:pt x="9191002" y="2776544"/>
                </a:cubicBezTo>
                <a:lnTo>
                  <a:pt x="9181756" y="2773801"/>
                </a:lnTo>
                <a:lnTo>
                  <a:pt x="8912415" y="2765023"/>
                </a:lnTo>
                <a:lnTo>
                  <a:pt x="7709716" y="2795956"/>
                </a:lnTo>
                <a:cubicBezTo>
                  <a:pt x="7352819" y="2829880"/>
                  <a:pt x="7380767" y="2943418"/>
                  <a:pt x="6923164" y="2920980"/>
                </a:cubicBezTo>
                <a:cubicBezTo>
                  <a:pt x="5970798" y="2826379"/>
                  <a:pt x="4381146" y="3024064"/>
                  <a:pt x="3308915" y="3049912"/>
                </a:cubicBezTo>
                <a:cubicBezTo>
                  <a:pt x="3098453" y="3075471"/>
                  <a:pt x="2865005" y="3091676"/>
                  <a:pt x="2643050" y="3112559"/>
                </a:cubicBezTo>
                <a:lnTo>
                  <a:pt x="2426006" y="3161942"/>
                </a:lnTo>
                <a:lnTo>
                  <a:pt x="2291811" y="3176941"/>
                </a:lnTo>
                <a:lnTo>
                  <a:pt x="2201685" y="3200625"/>
                </a:lnTo>
                <a:cubicBezTo>
                  <a:pt x="2115718" y="3217427"/>
                  <a:pt x="2132108" y="3186461"/>
                  <a:pt x="2046141" y="3203263"/>
                </a:cubicBezTo>
                <a:cubicBezTo>
                  <a:pt x="2010569" y="3191771"/>
                  <a:pt x="1980262" y="3182883"/>
                  <a:pt x="1953987" y="3176250"/>
                </a:cubicBezTo>
                <a:lnTo>
                  <a:pt x="1924440" y="3170393"/>
                </a:lnTo>
                <a:lnTo>
                  <a:pt x="1907653" y="3175484"/>
                </a:lnTo>
                <a:cubicBezTo>
                  <a:pt x="1878061" y="3178004"/>
                  <a:pt x="1876006" y="3207968"/>
                  <a:pt x="1856828" y="3184705"/>
                </a:cubicBezTo>
                <a:lnTo>
                  <a:pt x="1831611" y="3205201"/>
                </a:lnTo>
                <a:lnTo>
                  <a:pt x="1715859" y="3229661"/>
                </a:lnTo>
                <a:lnTo>
                  <a:pt x="1573012" y="3250275"/>
                </a:lnTo>
                <a:lnTo>
                  <a:pt x="1525936" y="3243056"/>
                </a:lnTo>
                <a:lnTo>
                  <a:pt x="1515932" y="3243699"/>
                </a:lnTo>
                <a:cubicBezTo>
                  <a:pt x="1483797" y="3247820"/>
                  <a:pt x="1486309" y="3252662"/>
                  <a:pt x="1418247" y="3236042"/>
                </a:cubicBezTo>
                <a:cubicBezTo>
                  <a:pt x="1389292" y="3213946"/>
                  <a:pt x="1345427" y="3216968"/>
                  <a:pt x="1311781" y="3207733"/>
                </a:cubicBezTo>
                <a:lnTo>
                  <a:pt x="1287526" y="3195564"/>
                </a:lnTo>
                <a:lnTo>
                  <a:pt x="1275912" y="3202348"/>
                </a:lnTo>
                <a:cubicBezTo>
                  <a:pt x="1219626" y="3232740"/>
                  <a:pt x="1230867" y="3206674"/>
                  <a:pt x="1160923" y="3219676"/>
                </a:cubicBezTo>
                <a:cubicBezTo>
                  <a:pt x="1120939" y="3215839"/>
                  <a:pt x="1029087" y="3185516"/>
                  <a:pt x="909690" y="3216919"/>
                </a:cubicBezTo>
                <a:cubicBezTo>
                  <a:pt x="860463" y="3220671"/>
                  <a:pt x="794970" y="3221233"/>
                  <a:pt x="764020" y="3235844"/>
                </a:cubicBezTo>
                <a:cubicBezTo>
                  <a:pt x="713142" y="3261931"/>
                  <a:pt x="769145" y="3237498"/>
                  <a:pt x="701915" y="3250223"/>
                </a:cubicBezTo>
                <a:cubicBezTo>
                  <a:pt x="644188" y="3215027"/>
                  <a:pt x="531278" y="3284445"/>
                  <a:pt x="463292" y="3316636"/>
                </a:cubicBezTo>
                <a:cubicBezTo>
                  <a:pt x="456096" y="3336479"/>
                  <a:pt x="389128" y="3337531"/>
                  <a:pt x="369865" y="3339094"/>
                </a:cubicBezTo>
                <a:cubicBezTo>
                  <a:pt x="365488" y="3372375"/>
                  <a:pt x="330307" y="3346614"/>
                  <a:pt x="318911" y="3367912"/>
                </a:cubicBezTo>
                <a:cubicBezTo>
                  <a:pt x="256531" y="3381126"/>
                  <a:pt x="186611" y="3396061"/>
                  <a:pt x="119548" y="3404651"/>
                </a:cubicBezTo>
                <a:lnTo>
                  <a:pt x="0" y="3414000"/>
                </a:lnTo>
                <a:lnTo>
                  <a:pt x="0" y="2"/>
                </a:lnTo>
                <a:lnTo>
                  <a:pt x="3459904" y="1"/>
                </a:lnTo>
                <a:cubicBezTo>
                  <a:pt x="3459905" y="1"/>
                  <a:pt x="3459906" y="0"/>
                  <a:pt x="3459907" y="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1304924" y="627385"/>
            <a:ext cx="9620251" cy="8562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400" kern="1200">
                <a:solidFill>
                  <a:schemeClr val="tx1"/>
                </a:solidFill>
                <a:latin typeface="+mj-lt"/>
                <a:ea typeface="+mj-ea"/>
                <a:cs typeface="+mj-cs"/>
              </a:rPr>
              <a:t>The Relationship between Payload and Successful rate</a:t>
            </a:r>
          </a:p>
        </p:txBody>
      </p:sp>
      <p:sp>
        <p:nvSpPr>
          <p:cNvPr id="19" name="Freeform: Shape 18">
            <a:extLst>
              <a:ext uri="{FF2B5EF4-FFF2-40B4-BE49-F238E27FC236}">
                <a16:creationId xmlns:a16="http://schemas.microsoft.com/office/drawing/2014/main" id="{608CD17C-4A7C-477D-A659-BA8A89A78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71775" y="1609518"/>
            <a:ext cx="6610350" cy="294235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Content Placeholder 3" descr="A picture containing screenshot, text, line, plot&#10;&#10;Description automatically generated">
            <a:extLst>
              <a:ext uri="{FF2B5EF4-FFF2-40B4-BE49-F238E27FC236}">
                <a16:creationId xmlns:a16="http://schemas.microsoft.com/office/drawing/2014/main" id="{086F1919-DC7D-A643-AA67-C5BA1248D1F3}"/>
              </a:ext>
            </a:extLst>
          </p:cNvPr>
          <p:cNvPicPr>
            <a:picLocks noGrp="1" noChangeAspect="1"/>
          </p:cNvPicPr>
          <p:nvPr>
            <p:ph idx="4294967295"/>
          </p:nvPr>
        </p:nvPicPr>
        <p:blipFill>
          <a:blip r:embed="rId2"/>
          <a:stretch>
            <a:fillRect/>
          </a:stretch>
        </p:blipFill>
        <p:spPr>
          <a:xfrm>
            <a:off x="2932642" y="1956981"/>
            <a:ext cx="6286500" cy="2247423"/>
          </a:xfrm>
          <a:prstGeom prst="rect">
            <a:avLst/>
          </a:prstGeom>
        </p:spPr>
      </p:pic>
      <p:sp>
        <p:nvSpPr>
          <p:cNvPr id="7" name="TextBox 6">
            <a:extLst>
              <a:ext uri="{FF2B5EF4-FFF2-40B4-BE49-F238E27FC236}">
                <a16:creationId xmlns:a16="http://schemas.microsoft.com/office/drawing/2014/main" id="{D006F2FD-2F64-044D-8A5D-64B7EBECE9B9}"/>
              </a:ext>
            </a:extLst>
          </p:cNvPr>
          <p:cNvSpPr txBox="1"/>
          <p:nvPr/>
        </p:nvSpPr>
        <p:spPr>
          <a:xfrm>
            <a:off x="1819275" y="4845083"/>
            <a:ext cx="8572500" cy="1374741"/>
          </a:xfrm>
          <a:prstGeom prst="rect">
            <a:avLst/>
          </a:prstGeom>
        </p:spPr>
        <p:txBody>
          <a:bodyPr vert="horz" lIns="91440" tIns="45720" rIns="91440" bIns="45720" rtlCol="0" anchor="ctr">
            <a:normAutofit/>
          </a:bodyPr>
          <a:lstStyle/>
          <a:p>
            <a:pPr indent="-228600" algn="ctr">
              <a:lnSpc>
                <a:spcPct val="90000"/>
              </a:lnSpc>
              <a:spcAft>
                <a:spcPts val="600"/>
              </a:spcAft>
              <a:buFont typeface="Arial" panose="020B0604020202020204" pitchFamily="34" charset="0"/>
              <a:buChar char="•"/>
            </a:pPr>
            <a:r>
              <a:rPr lang="en-US" sz="2000"/>
              <a:t>When payload is over 5600 kg, it’s hard to success, all launches are failure. When payload among 4700-5270 kg, all launches are successful. Payload among 3800- 4500 kg, it’s easier to failure.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41</a:t>
            </a:fld>
            <a:endParaRPr lang="en-US" sz="10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graphicFrame>
        <p:nvGraphicFramePr>
          <p:cNvPr id="7" name="Chart 6">
            <a:extLst>
              <a:ext uri="{FF2B5EF4-FFF2-40B4-BE49-F238E27FC236}">
                <a16:creationId xmlns:a16="http://schemas.microsoft.com/office/drawing/2014/main" id="{3CFFD563-E788-A505-DEE4-695469BD912F}"/>
              </a:ext>
            </a:extLst>
          </p:cNvPr>
          <p:cNvGraphicFramePr/>
          <p:nvPr>
            <p:extLst>
              <p:ext uri="{D42A27DB-BD31-4B8C-83A1-F6EECF244321}">
                <p14:modId xmlns:p14="http://schemas.microsoft.com/office/powerpoint/2010/main" val="955195680"/>
              </p:ext>
            </p:extLst>
          </p:nvPr>
        </p:nvGraphicFramePr>
        <p:xfrm>
          <a:off x="643467" y="1675227"/>
          <a:ext cx="10905066" cy="43941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Arc 15">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Confusion Matrix</a:t>
            </a:r>
          </a:p>
        </p:txBody>
      </p:sp>
      <p:sp>
        <p:nvSpPr>
          <p:cNvPr id="18" name="Freeform: Shape 17">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06D7EC75-FD1F-20FA-F262-8F1F68597528}"/>
              </a:ext>
            </a:extLst>
          </p:cNvPr>
          <p:cNvPicPr>
            <a:picLocks noChangeAspect="1"/>
          </p:cNvPicPr>
          <p:nvPr/>
        </p:nvPicPr>
        <p:blipFill>
          <a:blip r:embed="rId3"/>
          <a:stretch>
            <a:fillRect/>
          </a:stretch>
        </p:blipFill>
        <p:spPr>
          <a:xfrm>
            <a:off x="703182" y="1439148"/>
            <a:ext cx="4777381" cy="380996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894962" y="1984443"/>
            <a:ext cx="5458838" cy="4192520"/>
          </a:xfrm>
          <a:prstGeom prst="rect">
            <a:avLst/>
          </a:prstGeom>
        </p:spPr>
        <p:txBody>
          <a:bodyPr vert="horz" lIns="91440" tIns="45720" rIns="91440" bIns="45720" rtlCol="0">
            <a:normAutofit/>
          </a:bodyPr>
          <a:lstStyle/>
          <a:p>
            <a:pPr>
              <a:spcBef>
                <a:spcPts val="1400"/>
              </a:spcBef>
            </a:pPr>
            <a:r>
              <a:rPr lang="en-US"/>
              <a:t>confusion matrix is the heatmap showing prediction results. From the chart we can see that True labels use Y_test data, X_test is used for predicted results. We can see that number of truly landed is 12, truly did not landed is 3, predicted landed but truly not landed is 3, predicted not landed but landed is 0.</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838200" y="1195697"/>
            <a:ext cx="3200400" cy="42381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bg1"/>
                </a:solidFill>
                <a:latin typeface="+mj-lt"/>
                <a:ea typeface="+mj-ea"/>
                <a:cs typeface="+mj-cs"/>
              </a:rPr>
              <a:t>Conclusions</a:t>
            </a:r>
          </a:p>
        </p:txBody>
      </p:sp>
      <p:grpSp>
        <p:nvGrpSpPr>
          <p:cNvPr id="19"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20" name="Freeform: Shape 19">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3" name="Oval 22">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8" name="Freeform: Shape 27">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solidFill>
                <a:latin typeface="+mn-lt"/>
              </a:rPr>
              <a:pPr>
                <a:spcAft>
                  <a:spcPts val="600"/>
                </a:spcAft>
              </a:pPr>
              <a:t>45</a:t>
            </a:fld>
            <a:endParaRPr lang="en-US" sz="1200">
              <a:solidFill>
                <a:schemeClr val="tx1"/>
              </a:solidFill>
              <a:latin typeface="+mn-lt"/>
            </a:endParaRPr>
          </a:p>
        </p:txBody>
      </p:sp>
      <p:graphicFrame>
        <p:nvGraphicFramePr>
          <p:cNvPr id="11" name="Content Placeholder 3">
            <a:extLst>
              <a:ext uri="{FF2B5EF4-FFF2-40B4-BE49-F238E27FC236}">
                <a16:creationId xmlns:a16="http://schemas.microsoft.com/office/drawing/2014/main" id="{34E90AB5-3CF6-1F44-0F86-E47F1D9F2CE4}"/>
              </a:ext>
            </a:extLst>
          </p:cNvPr>
          <p:cNvGraphicFramePr>
            <a:graphicFrameLocks noGrp="1"/>
          </p:cNvGraphicFramePr>
          <p:nvPr>
            <p:ph sz="half" idx="4294967295"/>
            <p:extLst>
              <p:ext uri="{D42A27DB-BD31-4B8C-83A1-F6EECF244321}">
                <p14:modId xmlns:p14="http://schemas.microsoft.com/office/powerpoint/2010/main" val="2695599734"/>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810259" y="649480"/>
            <a:ext cx="6555347" cy="5546047"/>
          </a:xfrm>
          <a:prstGeom prst="rect">
            <a:avLst/>
          </a:prstGeom>
        </p:spPr>
        <p:txBody>
          <a:bodyPr vert="horz" lIns="91440" tIns="45720" rIns="91440" bIns="45720" rtlCol="0" anchor="ctr">
            <a:normAutofit/>
          </a:bodyPr>
          <a:lstStyle/>
          <a:p>
            <a:pPr>
              <a:spcBef>
                <a:spcPts val="1400"/>
              </a:spcBef>
            </a:pPr>
            <a:r>
              <a:rPr lang="en-US" sz="2000"/>
              <a:t>Include any relevant assets like Python code snippets, SQL queries, charts, Notebook outputs, or data sets that you may have created during this project</a:t>
            </a: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Methodology</a:t>
            </a:r>
          </a:p>
        </p:txBody>
      </p:sp>
      <p:sp>
        <p:nvSpPr>
          <p:cNvPr id="2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graphicFrame>
        <p:nvGraphicFramePr>
          <p:cNvPr id="25" name="Content Placeholder 2">
            <a:extLst>
              <a:ext uri="{FF2B5EF4-FFF2-40B4-BE49-F238E27FC236}">
                <a16:creationId xmlns:a16="http://schemas.microsoft.com/office/drawing/2014/main" id="{B8AC1DC3-4D4B-A759-5B8E-167559046673}"/>
              </a:ext>
            </a:extLst>
          </p:cNvPr>
          <p:cNvGraphicFramePr/>
          <p:nvPr>
            <p:extLst>
              <p:ext uri="{D42A27DB-BD31-4B8C-83A1-F6EECF244321}">
                <p14:modId xmlns:p14="http://schemas.microsoft.com/office/powerpoint/2010/main" val="4256263811"/>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Data Collection</a:t>
            </a:r>
          </a:p>
        </p:txBody>
      </p:sp>
      <p:sp>
        <p:nvSpPr>
          <p:cNvPr id="2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080" y="2872899"/>
            <a:ext cx="4243589" cy="3320668"/>
          </a:xfrm>
          <a:prstGeom prst="rect">
            <a:avLst/>
          </a:prstGeom>
        </p:spPr>
        <p:txBody>
          <a:bodyPr vert="horz" lIns="91440" tIns="45720" rIns="91440" bIns="45720" rtlCol="0">
            <a:normAutofit/>
          </a:bodyPr>
          <a:lstStyle/>
          <a:p>
            <a:pPr>
              <a:spcBef>
                <a:spcPts val="1400"/>
              </a:spcBef>
            </a:pPr>
            <a:r>
              <a:rPr lang="en-US" sz="1500"/>
              <a:t>Two methods of collecting data discussed in this report are using an API and web scraping. The SpaceX REST API provides launch data including information about the rocket used, payload delivered, launch specifications, landing specifications, and landing outcome. To convert the JSON response from the API into a dataframe, the json_normalize function is used. Web scraping related Wiki pages can also provide Falcon 9 launch data. Python's BeautifulSoup package can be used to scrape HTML tables that contain valuable launch records, which can then be parsed and converted into a Pandas dataframe for further analysis. </a:t>
            </a:r>
          </a:p>
          <a:p>
            <a:pPr marL="0"/>
            <a:endParaRPr lang="en-US" sz="1500"/>
          </a:p>
        </p:txBody>
      </p:sp>
      <p:pic>
        <p:nvPicPr>
          <p:cNvPr id="14" name="Picture 13" descr="Rocket launch">
            <a:extLst>
              <a:ext uri="{FF2B5EF4-FFF2-40B4-BE49-F238E27FC236}">
                <a16:creationId xmlns:a16="http://schemas.microsoft.com/office/drawing/2014/main" id="{72E0DF3A-D24C-B9A6-5CF5-8D9CC69EC133}"/>
              </a:ext>
            </a:extLst>
          </p:cNvPr>
          <p:cNvPicPr>
            <a:picLocks noChangeAspect="1"/>
          </p:cNvPicPr>
          <p:nvPr/>
        </p:nvPicPr>
        <p:blipFill rotWithShape="1">
          <a:blip r:embed="rId2"/>
          <a:srcRect l="30217" r="283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7</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2200" dirty="0">
                <a:solidFill>
                  <a:srgbClr val="1C7DDB"/>
                </a:solidFill>
                <a:latin typeface="Abadi"/>
              </a:rPr>
              <a:t>Send request</a:t>
            </a: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a:t>
            </a:r>
          </a:p>
          <a:p>
            <a:pPr>
              <a:lnSpc>
                <a:spcPct val="100000"/>
              </a:lnSpc>
              <a:spcBef>
                <a:spcPts val="1400"/>
              </a:spcBef>
            </a:pPr>
            <a:r>
              <a:rPr lang="en-US" sz="2000" dirty="0"/>
              <a:t>https://</a:t>
            </a:r>
            <a:r>
              <a:rPr lang="en-US" sz="2000" dirty="0" err="1"/>
              <a:t>github.com</a:t>
            </a:r>
            <a:r>
              <a:rPr lang="en-US" sz="2000" dirty="0"/>
              <a:t>/Abby-</a:t>
            </a:r>
            <a:r>
              <a:rPr lang="en-US" sz="2000" dirty="0" err="1"/>
              <a:t>tingzhi</a:t>
            </a:r>
            <a:r>
              <a:rPr lang="en-US" sz="2000" dirty="0"/>
              <a:t>-wang/SpacesX-Falcon-9/blob/main/jupyter-labs-spacex-data-collection-api%20(4).</a:t>
            </a:r>
            <a:r>
              <a:rPr lang="en-US" sz="2000" dirty="0" err="1"/>
              <a:t>ipynb</a:t>
            </a:r>
            <a:endParaRPr lang="en-US" sz="20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val 1">
            <a:extLst>
              <a:ext uri="{FF2B5EF4-FFF2-40B4-BE49-F238E27FC236}">
                <a16:creationId xmlns:a16="http://schemas.microsoft.com/office/drawing/2014/main" id="{DACE2F4F-8B77-5044-997D-33528A1C7C31}"/>
              </a:ext>
            </a:extLst>
          </p:cNvPr>
          <p:cNvSpPr/>
          <p:nvPr/>
        </p:nvSpPr>
        <p:spPr>
          <a:xfrm>
            <a:off x="6206836" y="2507673"/>
            <a:ext cx="637309" cy="665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FD65583-1DF2-5548-B1A6-75E06A3F9CD9}"/>
              </a:ext>
            </a:extLst>
          </p:cNvPr>
          <p:cNvSpPr/>
          <p:nvPr/>
        </p:nvSpPr>
        <p:spPr>
          <a:xfrm>
            <a:off x="8271163" y="2396836"/>
            <a:ext cx="2826328" cy="900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 https://</a:t>
            </a:r>
            <a:r>
              <a:rPr lang="en-US" dirty="0" err="1"/>
              <a:t>api.spacexdata.com</a:t>
            </a:r>
            <a:r>
              <a:rPr lang="en-US" dirty="0"/>
              <a:t>/v4/launches/past</a:t>
            </a:r>
          </a:p>
        </p:txBody>
      </p:sp>
      <p:cxnSp>
        <p:nvCxnSpPr>
          <p:cNvPr id="9" name="Straight Arrow Connector 8">
            <a:extLst>
              <a:ext uri="{FF2B5EF4-FFF2-40B4-BE49-F238E27FC236}">
                <a16:creationId xmlns:a16="http://schemas.microsoft.com/office/drawing/2014/main" id="{77132A68-A7BF-F14A-9002-A1BAE11847A6}"/>
              </a:ext>
            </a:extLst>
          </p:cNvPr>
          <p:cNvCxnSpPr>
            <a:cxnSpLocks/>
            <a:stCxn id="2" idx="6"/>
            <a:endCxn id="7" idx="1"/>
          </p:cNvCxnSpPr>
          <p:nvPr/>
        </p:nvCxnSpPr>
        <p:spPr>
          <a:xfrm>
            <a:off x="6844145" y="2840182"/>
            <a:ext cx="1427018" cy="6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42002124-A247-1B47-AECF-C028E70B3BA4}"/>
              </a:ext>
            </a:extLst>
          </p:cNvPr>
          <p:cNvCxnSpPr>
            <a:cxnSpLocks/>
            <a:stCxn id="7" idx="2"/>
            <a:endCxn id="2" idx="4"/>
          </p:cNvCxnSpPr>
          <p:nvPr/>
        </p:nvCxnSpPr>
        <p:spPr>
          <a:xfrm rot="5400000" flipH="1">
            <a:off x="8042563" y="1655619"/>
            <a:ext cx="124691" cy="3158836"/>
          </a:xfrm>
          <a:prstGeom prst="bentConnector3">
            <a:avLst>
              <a:gd name="adj1" fmla="val -37222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991572E-85F3-A54D-ABC8-48B104FDEEC8}"/>
              </a:ext>
            </a:extLst>
          </p:cNvPr>
          <p:cNvSpPr txBox="1"/>
          <p:nvPr/>
        </p:nvSpPr>
        <p:spPr>
          <a:xfrm>
            <a:off x="7557653" y="4010892"/>
            <a:ext cx="1808019" cy="369332"/>
          </a:xfrm>
          <a:prstGeom prst="rect">
            <a:avLst/>
          </a:prstGeom>
          <a:noFill/>
        </p:spPr>
        <p:txBody>
          <a:bodyPr wrap="square" rtlCol="0">
            <a:spAutoFit/>
          </a:bodyPr>
          <a:lstStyle/>
          <a:p>
            <a:r>
              <a:rPr lang="en-US" dirty="0"/>
              <a:t>Status code 200</a:t>
            </a:r>
          </a:p>
        </p:txBody>
      </p:sp>
      <p:cxnSp>
        <p:nvCxnSpPr>
          <p:cNvPr id="21" name="Straight Arrow Connector 20">
            <a:extLst>
              <a:ext uri="{FF2B5EF4-FFF2-40B4-BE49-F238E27FC236}">
                <a16:creationId xmlns:a16="http://schemas.microsoft.com/office/drawing/2014/main" id="{3016ED44-5413-0D41-B091-98F48FA4BDB5}"/>
              </a:ext>
            </a:extLst>
          </p:cNvPr>
          <p:cNvCxnSpPr/>
          <p:nvPr/>
        </p:nvCxnSpPr>
        <p:spPr>
          <a:xfrm>
            <a:off x="6497782" y="3297382"/>
            <a:ext cx="0" cy="1745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5041984-9F40-C44C-BC90-B448085EE587}"/>
              </a:ext>
            </a:extLst>
          </p:cNvPr>
          <p:cNvSpPr/>
          <p:nvPr/>
        </p:nvSpPr>
        <p:spPr>
          <a:xfrm>
            <a:off x="6027811" y="5050871"/>
            <a:ext cx="2812473" cy="540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0" i="0" dirty="0">
                <a:effectLst/>
                <a:latin typeface="Menlo" panose="020B0609030804020204" pitchFamily="49" charset="0"/>
              </a:rPr>
              <a:t>Normalize data</a:t>
            </a:r>
            <a:endParaRPr lang="en-US" dirty="0"/>
          </a:p>
        </p:txBody>
      </p:sp>
      <p:sp>
        <p:nvSpPr>
          <p:cNvPr id="23" name="TextBox 22">
            <a:extLst>
              <a:ext uri="{FF2B5EF4-FFF2-40B4-BE49-F238E27FC236}">
                <a16:creationId xmlns:a16="http://schemas.microsoft.com/office/drawing/2014/main" id="{A5D7D84D-5B92-294C-AA68-9C442D2CA70E}"/>
              </a:ext>
            </a:extLst>
          </p:cNvPr>
          <p:cNvSpPr txBox="1"/>
          <p:nvPr/>
        </p:nvSpPr>
        <p:spPr>
          <a:xfrm>
            <a:off x="6546923" y="4600597"/>
            <a:ext cx="2701635" cy="369332"/>
          </a:xfrm>
          <a:prstGeom prst="rect">
            <a:avLst/>
          </a:prstGeom>
          <a:noFill/>
        </p:spPr>
        <p:txBody>
          <a:bodyPr wrap="square" rtlCol="0">
            <a:spAutoFit/>
          </a:bodyPr>
          <a:lstStyle/>
          <a:p>
            <a:r>
              <a:rPr lang="en-AU" b="0" i="0" dirty="0">
                <a:effectLst/>
                <a:latin typeface="Menlo" panose="020B0609030804020204" pitchFamily="49" charset="0"/>
              </a:rPr>
              <a:t>.</a:t>
            </a:r>
            <a:r>
              <a:rPr lang="en-AU" b="0" i="0" dirty="0" err="1">
                <a:effectLst/>
                <a:latin typeface="Menlo" panose="020B0609030804020204" pitchFamily="49" charset="0"/>
              </a:rPr>
              <a:t>json_normalize</a:t>
            </a:r>
            <a:r>
              <a:rPr lang="en-AU" b="0" i="0" dirty="0">
                <a:effectLst/>
                <a:latin typeface="Menlo" panose="020B0609030804020204" pitchFamily="49" charset="0"/>
              </a:rPr>
              <a:t>()</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a:t>
            </a:r>
          </a:p>
          <a:p>
            <a:pPr>
              <a:lnSpc>
                <a:spcPct val="100000"/>
              </a:lnSpc>
              <a:spcBef>
                <a:spcPts val="1400"/>
              </a:spcBef>
            </a:pPr>
            <a:r>
              <a:rPr lang="en-US" sz="2000" dirty="0">
                <a:solidFill>
                  <a:schemeClr val="accent3">
                    <a:lumMod val="25000"/>
                  </a:schemeClr>
                </a:solidFill>
                <a:latin typeface="Abadi" panose="020B0604020104020204" pitchFamily="34" charset="0"/>
              </a:rPr>
              <a:t>https://</a:t>
            </a:r>
            <a:r>
              <a:rPr lang="en-US" sz="2000" dirty="0" err="1">
                <a:solidFill>
                  <a:schemeClr val="accent3">
                    <a:lumMod val="25000"/>
                  </a:schemeClr>
                </a:solidFill>
                <a:latin typeface="Abadi" panose="020B0604020104020204" pitchFamily="34" charset="0"/>
              </a:rPr>
              <a:t>github.com</a:t>
            </a:r>
            <a:r>
              <a:rPr lang="en-US" sz="2000" dirty="0">
                <a:solidFill>
                  <a:schemeClr val="accent3">
                    <a:lumMod val="25000"/>
                  </a:schemeClr>
                </a:solidFill>
                <a:latin typeface="Abadi" panose="020B0604020104020204" pitchFamily="34" charset="0"/>
              </a:rPr>
              <a:t>/Abby-</a:t>
            </a:r>
            <a:r>
              <a:rPr lang="en-US" sz="2000" dirty="0" err="1">
                <a:solidFill>
                  <a:schemeClr val="accent3">
                    <a:lumMod val="25000"/>
                  </a:schemeClr>
                </a:solidFill>
                <a:latin typeface="Abadi" panose="020B0604020104020204" pitchFamily="34" charset="0"/>
              </a:rPr>
              <a:t>tingzhi</a:t>
            </a:r>
            <a:r>
              <a:rPr lang="en-US" sz="2000" dirty="0">
                <a:solidFill>
                  <a:schemeClr val="accent3">
                    <a:lumMod val="25000"/>
                  </a:schemeClr>
                </a:solidFill>
                <a:latin typeface="Abadi" panose="020B0604020104020204" pitchFamily="34" charset="0"/>
              </a:rPr>
              <a:t>-wang/SpacesX-Falcon-9/blob/main/jupyter-labs-webscraping%20(2).</a:t>
            </a:r>
            <a:r>
              <a:rPr lang="en-US" sz="2000" dirty="0" err="1">
                <a:solidFill>
                  <a:schemeClr val="accent3">
                    <a:lumMod val="25000"/>
                  </a:schemeClr>
                </a:solidFill>
                <a:latin typeface="Abadi" panose="020B0604020104020204" pitchFamily="34" charset="0"/>
              </a:rPr>
              <a:t>ipynb</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Oval 4">
            <a:extLst>
              <a:ext uri="{FF2B5EF4-FFF2-40B4-BE49-F238E27FC236}">
                <a16:creationId xmlns:a16="http://schemas.microsoft.com/office/drawing/2014/main" id="{09DE1CA1-F6CF-EB4A-9B44-3247023909F6}"/>
              </a:ext>
            </a:extLst>
          </p:cNvPr>
          <p:cNvSpPr/>
          <p:nvPr/>
        </p:nvSpPr>
        <p:spPr>
          <a:xfrm>
            <a:off x="6276109" y="2105891"/>
            <a:ext cx="374073" cy="3740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562C0C1-989B-B84D-AA53-74077D389C31}"/>
              </a:ext>
            </a:extLst>
          </p:cNvPr>
          <p:cNvSpPr/>
          <p:nvPr/>
        </p:nvSpPr>
        <p:spPr>
          <a:xfrm>
            <a:off x="9421354" y="2008909"/>
            <a:ext cx="1330036" cy="568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soup</a:t>
            </a:r>
          </a:p>
        </p:txBody>
      </p:sp>
      <p:cxnSp>
        <p:nvCxnSpPr>
          <p:cNvPr id="9" name="Straight Arrow Connector 8">
            <a:extLst>
              <a:ext uri="{FF2B5EF4-FFF2-40B4-BE49-F238E27FC236}">
                <a16:creationId xmlns:a16="http://schemas.microsoft.com/office/drawing/2014/main" id="{85405ED1-15EC-C541-A324-9BC0AF2FF0FC}"/>
              </a:ext>
            </a:extLst>
          </p:cNvPr>
          <p:cNvCxnSpPr>
            <a:stCxn id="5" idx="6"/>
            <a:endCxn id="7" idx="1"/>
          </p:cNvCxnSpPr>
          <p:nvPr/>
        </p:nvCxnSpPr>
        <p:spPr>
          <a:xfrm flipV="1">
            <a:off x="6650182" y="2292927"/>
            <a:ext cx="27711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83C3DA-7BC8-7949-A2FE-357BA87ECE50}"/>
              </a:ext>
            </a:extLst>
          </p:cNvPr>
          <p:cNvSpPr txBox="1"/>
          <p:nvPr/>
        </p:nvSpPr>
        <p:spPr>
          <a:xfrm>
            <a:off x="7080215" y="2424235"/>
            <a:ext cx="1906298" cy="369332"/>
          </a:xfrm>
          <a:prstGeom prst="rect">
            <a:avLst/>
          </a:prstGeom>
          <a:noFill/>
        </p:spPr>
        <p:txBody>
          <a:bodyPr wrap="square" rtlCol="0">
            <a:spAutoFit/>
          </a:bodyPr>
          <a:lstStyle/>
          <a:p>
            <a:r>
              <a:rPr lang="en-US" dirty="0" err="1"/>
              <a:t>BeautifulSoup</a:t>
            </a:r>
            <a:endParaRPr lang="en-US" dirty="0"/>
          </a:p>
        </p:txBody>
      </p:sp>
      <p:sp>
        <p:nvSpPr>
          <p:cNvPr id="12" name="Rectangle 11">
            <a:extLst>
              <a:ext uri="{FF2B5EF4-FFF2-40B4-BE49-F238E27FC236}">
                <a16:creationId xmlns:a16="http://schemas.microsoft.com/office/drawing/2014/main" id="{89E31778-7EE4-D74A-B351-E7A66DC443CB}"/>
              </a:ext>
            </a:extLst>
          </p:cNvPr>
          <p:cNvSpPr/>
          <p:nvPr/>
        </p:nvSpPr>
        <p:spPr>
          <a:xfrm>
            <a:off x="9421354" y="3611707"/>
            <a:ext cx="1330036" cy="568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 table</a:t>
            </a:r>
          </a:p>
        </p:txBody>
      </p:sp>
      <p:cxnSp>
        <p:nvCxnSpPr>
          <p:cNvPr id="14" name="Straight Arrow Connector 13">
            <a:extLst>
              <a:ext uri="{FF2B5EF4-FFF2-40B4-BE49-F238E27FC236}">
                <a16:creationId xmlns:a16="http://schemas.microsoft.com/office/drawing/2014/main" id="{CC2574CA-1E7E-CC48-9BEF-69540A19AB73}"/>
              </a:ext>
            </a:extLst>
          </p:cNvPr>
          <p:cNvCxnSpPr>
            <a:stCxn id="7" idx="2"/>
            <a:endCxn id="12" idx="0"/>
          </p:cNvCxnSpPr>
          <p:nvPr/>
        </p:nvCxnSpPr>
        <p:spPr>
          <a:xfrm>
            <a:off x="10086372" y="2576945"/>
            <a:ext cx="0" cy="1034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9F87F43-B892-5A4F-983F-820E46EC1A44}"/>
              </a:ext>
            </a:extLst>
          </p:cNvPr>
          <p:cNvSpPr/>
          <p:nvPr/>
        </p:nvSpPr>
        <p:spPr>
          <a:xfrm>
            <a:off x="7035704" y="3616471"/>
            <a:ext cx="1330037" cy="5632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frame</a:t>
            </a:r>
          </a:p>
        </p:txBody>
      </p:sp>
      <p:cxnSp>
        <p:nvCxnSpPr>
          <p:cNvPr id="18" name="Straight Arrow Connector 17">
            <a:extLst>
              <a:ext uri="{FF2B5EF4-FFF2-40B4-BE49-F238E27FC236}">
                <a16:creationId xmlns:a16="http://schemas.microsoft.com/office/drawing/2014/main" id="{312F7C6B-8DA6-334E-9360-5526FE3B9CE8}"/>
              </a:ext>
            </a:extLst>
          </p:cNvPr>
          <p:cNvCxnSpPr>
            <a:stCxn id="12" idx="1"/>
            <a:endCxn id="16" idx="3"/>
          </p:cNvCxnSpPr>
          <p:nvPr/>
        </p:nvCxnSpPr>
        <p:spPr>
          <a:xfrm flipH="1">
            <a:off x="8365741" y="3895725"/>
            <a:ext cx="1055613" cy="2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536E83B-9CBC-B444-80BC-E09944986922}"/>
              </a:ext>
            </a:extLst>
          </p:cNvPr>
          <p:cNvSpPr/>
          <p:nvPr/>
        </p:nvSpPr>
        <p:spPr>
          <a:xfrm>
            <a:off x="7035704" y="4785925"/>
            <a:ext cx="3554756" cy="549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 dataset_part_1_csv file</a:t>
            </a:r>
          </a:p>
        </p:txBody>
      </p:sp>
      <p:cxnSp>
        <p:nvCxnSpPr>
          <p:cNvPr id="25" name="Straight Arrow Connector 24">
            <a:extLst>
              <a:ext uri="{FF2B5EF4-FFF2-40B4-BE49-F238E27FC236}">
                <a16:creationId xmlns:a16="http://schemas.microsoft.com/office/drawing/2014/main" id="{5CF18F47-AC75-A842-BB55-D83243C7797F}"/>
              </a:ext>
            </a:extLst>
          </p:cNvPr>
          <p:cNvCxnSpPr>
            <a:cxnSpLocks/>
            <a:stCxn id="16" idx="2"/>
            <a:endCxn id="20" idx="0"/>
          </p:cNvCxnSpPr>
          <p:nvPr/>
        </p:nvCxnSpPr>
        <p:spPr>
          <a:xfrm>
            <a:off x="7700723" y="4179732"/>
            <a:ext cx="1112359" cy="606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12502</TotalTime>
  <Words>2023</Words>
  <Application>Microsoft Macintosh PowerPoint</Application>
  <PresentationFormat>Widescreen</PresentationFormat>
  <Paragraphs>211</Paragraphs>
  <Slides>47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-apple-system</vt:lpstr>
      <vt:lpstr>Abadi</vt:lpstr>
      <vt:lpstr>Arial</vt:lpstr>
      <vt:lpstr>Calibri</vt:lpstr>
      <vt:lpstr>Calibri Light</vt:lpstr>
      <vt:lpstr>IBM Plex Mono SemiBold</vt:lpstr>
      <vt:lpstr>Menlo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Tingzhi Wang</cp:lastModifiedBy>
  <cp:revision>217</cp:revision>
  <dcterms:created xsi:type="dcterms:W3CDTF">2021-04-29T18:58:34Z</dcterms:created>
  <dcterms:modified xsi:type="dcterms:W3CDTF">2023-06-17T13:33:48Z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